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54" r:id="rId4"/>
  </p:sldMasterIdLst>
  <p:sldIdLst>
    <p:sldId id="256" r:id="rId5"/>
    <p:sldId id="259" r:id="rId6"/>
    <p:sldId id="258" r:id="rId7"/>
    <p:sldId id="257" r:id="rId8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9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A1F4CD-0708-4339-A47D-25F76AEDB4DB}" type="doc">
      <dgm:prSet loTypeId="urn:microsoft.com/office/officeart/2005/8/layout/orgChart1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518F379-9B76-4D24-9528-ABF29A5CC0F7}">
      <dgm:prSet phldrT="[Text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First Selectwoman</a:t>
          </a:r>
          <a:endParaRPr lang="en-US" b="1" dirty="0">
            <a:solidFill>
              <a:schemeClr val="tx1"/>
            </a:solidFill>
          </a:endParaRPr>
        </a:p>
      </dgm:t>
    </dgm:pt>
    <dgm:pt modelId="{DE416E60-CF12-4738-8056-F98A479FE49F}" type="parTrans" cxnId="{DC6C29E2-CB45-4A25-A817-0402689C31A5}">
      <dgm:prSet/>
      <dgm:spPr/>
      <dgm:t>
        <a:bodyPr/>
        <a:lstStyle/>
        <a:p>
          <a:endParaRPr lang="en-US"/>
        </a:p>
      </dgm:t>
    </dgm:pt>
    <dgm:pt modelId="{BE12FF9A-AA6D-4E26-8169-D66AD7FF6FB4}" type="sibTrans" cxnId="{DC6C29E2-CB45-4A25-A817-0402689C31A5}">
      <dgm:prSet/>
      <dgm:spPr/>
      <dgm:t>
        <a:bodyPr/>
        <a:lstStyle/>
        <a:p>
          <a:endParaRPr lang="en-US"/>
        </a:p>
      </dgm:t>
    </dgm:pt>
    <dgm:pt modelId="{FF099EF7-321E-45BF-AED6-CB0900C8341A}">
      <dgm:prSet phldrT="[Text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Residents of the Town of Seymour</a:t>
          </a:r>
          <a:endParaRPr lang="en-US" b="1" dirty="0">
            <a:solidFill>
              <a:schemeClr val="tx1"/>
            </a:solidFill>
          </a:endParaRPr>
        </a:p>
      </dgm:t>
    </dgm:pt>
    <dgm:pt modelId="{77A2F5FD-58D1-4D68-BCF2-D7F56AB792AB}" type="parTrans" cxnId="{98272939-6EB7-44C7-AD4D-4C03F6589210}">
      <dgm:prSet/>
      <dgm:spPr/>
      <dgm:t>
        <a:bodyPr/>
        <a:lstStyle/>
        <a:p>
          <a:endParaRPr lang="en-US"/>
        </a:p>
      </dgm:t>
    </dgm:pt>
    <dgm:pt modelId="{46290DE6-CD0C-4A93-A40F-C405E9AA9A19}" type="sibTrans" cxnId="{98272939-6EB7-44C7-AD4D-4C03F6589210}">
      <dgm:prSet/>
      <dgm:spPr/>
      <dgm:t>
        <a:bodyPr/>
        <a:lstStyle/>
        <a:p>
          <a:endParaRPr lang="en-US"/>
        </a:p>
      </dgm:t>
    </dgm:pt>
    <dgm:pt modelId="{36F21159-6AF0-4E22-9173-F74623B51EA0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Economic Development and Grants</a:t>
          </a:r>
          <a:endParaRPr lang="en-US" b="1" dirty="0">
            <a:solidFill>
              <a:schemeClr val="tx1"/>
            </a:solidFill>
          </a:endParaRPr>
        </a:p>
      </dgm:t>
    </dgm:pt>
    <dgm:pt modelId="{83849AF5-343F-4692-81B0-66A28D2FF93C}" type="parTrans" cxnId="{EBEF7D76-40C6-4E79-A581-DC91595DBA2C}">
      <dgm:prSet/>
      <dgm:spPr/>
      <dgm:t>
        <a:bodyPr/>
        <a:lstStyle/>
        <a:p>
          <a:endParaRPr lang="en-US"/>
        </a:p>
      </dgm:t>
    </dgm:pt>
    <dgm:pt modelId="{31DD7724-5C7D-480F-A9A6-63B49A3639E8}" type="sibTrans" cxnId="{EBEF7D76-40C6-4E79-A581-DC91595DBA2C}">
      <dgm:prSet/>
      <dgm:spPr/>
      <dgm:t>
        <a:bodyPr/>
        <a:lstStyle/>
        <a:p>
          <a:endParaRPr lang="en-US"/>
        </a:p>
      </dgm:t>
    </dgm:pt>
    <dgm:pt modelId="{0B11B8E3-A507-4671-92C9-E378D425FA02}">
      <dgm:prSet/>
      <dgm:spPr>
        <a:solidFill>
          <a:srgbClr val="FF00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Human Resources</a:t>
          </a:r>
          <a:endParaRPr lang="en-US" b="1" dirty="0">
            <a:solidFill>
              <a:schemeClr val="tx1"/>
            </a:solidFill>
          </a:endParaRPr>
        </a:p>
      </dgm:t>
    </dgm:pt>
    <dgm:pt modelId="{261E1CD0-72F3-4709-B04C-74897C94BD32}" type="parTrans" cxnId="{1DB85567-728C-4D7C-A2EA-FD8E0DE29C6A}">
      <dgm:prSet/>
      <dgm:spPr/>
      <dgm:t>
        <a:bodyPr/>
        <a:lstStyle/>
        <a:p>
          <a:endParaRPr lang="en-US"/>
        </a:p>
      </dgm:t>
    </dgm:pt>
    <dgm:pt modelId="{AA3FAD08-1DEC-419F-B8A6-C9A7060419E4}" type="sibTrans" cxnId="{1DB85567-728C-4D7C-A2EA-FD8E0DE29C6A}">
      <dgm:prSet/>
      <dgm:spPr/>
      <dgm:t>
        <a:bodyPr/>
        <a:lstStyle/>
        <a:p>
          <a:endParaRPr lang="en-US"/>
        </a:p>
      </dgm:t>
    </dgm:pt>
    <dgm:pt modelId="{6BABF08F-6680-4913-9407-72DF4B5623DD}">
      <dgm:prSet/>
      <dgm:spPr>
        <a:solidFill>
          <a:srgbClr val="92D05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Finance Director</a:t>
          </a:r>
          <a:endParaRPr lang="en-US" b="1" dirty="0">
            <a:solidFill>
              <a:schemeClr val="tx1"/>
            </a:solidFill>
          </a:endParaRPr>
        </a:p>
      </dgm:t>
    </dgm:pt>
    <dgm:pt modelId="{3C72BBC4-F6BD-49AE-BBEA-345E568373FF}" type="parTrans" cxnId="{2F56ACD4-8C7D-493E-9A3A-36C5B2B039D9}">
      <dgm:prSet/>
      <dgm:spPr/>
      <dgm:t>
        <a:bodyPr/>
        <a:lstStyle/>
        <a:p>
          <a:endParaRPr lang="en-US"/>
        </a:p>
      </dgm:t>
    </dgm:pt>
    <dgm:pt modelId="{87EB1345-0844-4E5D-86C7-FC65612012BA}" type="sibTrans" cxnId="{2F56ACD4-8C7D-493E-9A3A-36C5B2B039D9}">
      <dgm:prSet/>
      <dgm:spPr/>
      <dgm:t>
        <a:bodyPr/>
        <a:lstStyle/>
        <a:p>
          <a:endParaRPr lang="en-US"/>
        </a:p>
      </dgm:t>
    </dgm:pt>
    <dgm:pt modelId="{37943202-226D-4C87-A44E-701DF89AFEE1}">
      <dgm:prSet/>
      <dgm:spPr>
        <a:solidFill>
          <a:srgbClr val="FFC0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Chief Administrative Officer</a:t>
          </a:r>
          <a:endParaRPr lang="en-US" b="1" dirty="0">
            <a:solidFill>
              <a:schemeClr val="tx1"/>
            </a:solidFill>
          </a:endParaRPr>
        </a:p>
      </dgm:t>
    </dgm:pt>
    <dgm:pt modelId="{4E02ED4B-29EF-4688-8487-1F3E4DD7C8D3}" type="parTrans" cxnId="{3EEA23AE-A021-4811-8670-3F0B4FDAD119}">
      <dgm:prSet/>
      <dgm:spPr/>
      <dgm:t>
        <a:bodyPr/>
        <a:lstStyle/>
        <a:p>
          <a:endParaRPr lang="en-US"/>
        </a:p>
      </dgm:t>
    </dgm:pt>
    <dgm:pt modelId="{DC29B459-65FD-459B-9EA8-FFA17D436B58}" type="sibTrans" cxnId="{3EEA23AE-A021-4811-8670-3F0B4FDAD119}">
      <dgm:prSet/>
      <dgm:spPr/>
      <dgm:t>
        <a:bodyPr/>
        <a:lstStyle/>
        <a:p>
          <a:endParaRPr lang="en-US"/>
        </a:p>
      </dgm:t>
    </dgm:pt>
    <dgm:pt modelId="{BD4237E4-6BE4-406E-AC09-F36FE16E7079}">
      <dgm:prSet/>
      <dgm:spPr>
        <a:solidFill>
          <a:srgbClr val="FFC0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Operations</a:t>
          </a:r>
          <a:endParaRPr lang="en-US" b="1" dirty="0">
            <a:solidFill>
              <a:schemeClr val="tx1"/>
            </a:solidFill>
          </a:endParaRPr>
        </a:p>
      </dgm:t>
    </dgm:pt>
    <dgm:pt modelId="{23BA2F2F-806C-428F-BC95-9C04E6CFB16B}" type="parTrans" cxnId="{7A95D4E5-0048-465B-B998-202E2A207C1B}">
      <dgm:prSet/>
      <dgm:spPr/>
      <dgm:t>
        <a:bodyPr/>
        <a:lstStyle/>
        <a:p>
          <a:endParaRPr lang="en-US"/>
        </a:p>
      </dgm:t>
    </dgm:pt>
    <dgm:pt modelId="{EED536CD-7782-4722-9F63-0FDF3E0F22F6}" type="sibTrans" cxnId="{7A95D4E5-0048-465B-B998-202E2A207C1B}">
      <dgm:prSet/>
      <dgm:spPr/>
      <dgm:t>
        <a:bodyPr/>
        <a:lstStyle/>
        <a:p>
          <a:endParaRPr lang="en-US"/>
        </a:p>
      </dgm:t>
    </dgm:pt>
    <dgm:pt modelId="{4FA31C59-3946-4E88-B4F2-0A00F787045C}">
      <dgm:prSet/>
      <dgm:spPr>
        <a:solidFill>
          <a:srgbClr val="00B0F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Emergency Services</a:t>
          </a:r>
          <a:endParaRPr lang="en-US" b="1" dirty="0">
            <a:solidFill>
              <a:schemeClr val="tx1"/>
            </a:solidFill>
          </a:endParaRPr>
        </a:p>
      </dgm:t>
    </dgm:pt>
    <dgm:pt modelId="{FEBFF39B-7598-4878-9A30-0667B8A9B8E1}" type="parTrans" cxnId="{2148D1CA-299F-43FD-93A9-56C487D46495}">
      <dgm:prSet/>
      <dgm:spPr/>
      <dgm:t>
        <a:bodyPr/>
        <a:lstStyle/>
        <a:p>
          <a:endParaRPr lang="en-US"/>
        </a:p>
      </dgm:t>
    </dgm:pt>
    <dgm:pt modelId="{C726C431-BD62-46F3-8C3F-E7622A49F9EE}" type="sibTrans" cxnId="{2148D1CA-299F-43FD-93A9-56C487D46495}">
      <dgm:prSet/>
      <dgm:spPr/>
      <dgm:t>
        <a:bodyPr/>
        <a:lstStyle/>
        <a:p>
          <a:endParaRPr lang="en-US"/>
        </a:p>
      </dgm:t>
    </dgm:pt>
    <dgm:pt modelId="{C95D914E-82C4-423A-BAD9-09D7D413FADD}">
      <dgm:prSet/>
      <dgm:spPr>
        <a:solidFill>
          <a:schemeClr val="accent2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Town Counsel</a:t>
          </a:r>
          <a:endParaRPr lang="en-US" b="1" dirty="0">
            <a:solidFill>
              <a:schemeClr val="tx1"/>
            </a:solidFill>
          </a:endParaRPr>
        </a:p>
      </dgm:t>
    </dgm:pt>
    <dgm:pt modelId="{6DA0BD68-0946-4589-A46E-7F9DC4308030}" type="parTrans" cxnId="{981E7891-7ABA-4A8E-B62D-11BFEC3A8528}">
      <dgm:prSet/>
      <dgm:spPr/>
      <dgm:t>
        <a:bodyPr/>
        <a:lstStyle/>
        <a:p>
          <a:endParaRPr lang="en-US"/>
        </a:p>
      </dgm:t>
    </dgm:pt>
    <dgm:pt modelId="{DF73352C-5215-4C11-9711-E6A4395CA8B1}" type="sibTrans" cxnId="{981E7891-7ABA-4A8E-B62D-11BFEC3A8528}">
      <dgm:prSet/>
      <dgm:spPr/>
      <dgm:t>
        <a:bodyPr/>
        <a:lstStyle/>
        <a:p>
          <a:endParaRPr lang="en-US"/>
        </a:p>
      </dgm:t>
    </dgm:pt>
    <dgm:pt modelId="{CCC50A7A-9C8A-4B48-AE54-E235C11F4511}">
      <dgm:prSet/>
      <dgm:spPr>
        <a:solidFill>
          <a:srgbClr val="92D05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Finance Department</a:t>
          </a:r>
          <a:endParaRPr lang="en-US" b="1" dirty="0">
            <a:solidFill>
              <a:schemeClr val="tx1"/>
            </a:solidFill>
          </a:endParaRPr>
        </a:p>
      </dgm:t>
    </dgm:pt>
    <dgm:pt modelId="{EA799E6D-DF02-4657-9869-3DCC910B29C0}" type="parTrans" cxnId="{854767F9-429A-4FAB-86E0-2ABC3D65DC53}">
      <dgm:prSet/>
      <dgm:spPr/>
      <dgm:t>
        <a:bodyPr/>
        <a:lstStyle/>
        <a:p>
          <a:endParaRPr lang="en-US"/>
        </a:p>
      </dgm:t>
    </dgm:pt>
    <dgm:pt modelId="{D01F59DF-6B14-4B17-9BB9-C1A02ED21588}" type="sibTrans" cxnId="{854767F9-429A-4FAB-86E0-2ABC3D65DC53}">
      <dgm:prSet/>
      <dgm:spPr/>
      <dgm:t>
        <a:bodyPr/>
        <a:lstStyle/>
        <a:p>
          <a:endParaRPr lang="en-US"/>
        </a:p>
      </dgm:t>
    </dgm:pt>
    <dgm:pt modelId="{A246C06B-3970-4FAF-AB4A-239BD0F98BE3}">
      <dgm:prSet/>
      <dgm:spPr>
        <a:solidFill>
          <a:srgbClr val="92D05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Tax Collector</a:t>
          </a:r>
          <a:endParaRPr lang="en-US" b="1" dirty="0">
            <a:solidFill>
              <a:schemeClr val="tx1"/>
            </a:solidFill>
          </a:endParaRPr>
        </a:p>
      </dgm:t>
    </dgm:pt>
    <dgm:pt modelId="{61E4A5A6-3954-4A91-92EE-EB8B366A0E14}" type="parTrans" cxnId="{A1DDD9F4-A3C1-4E38-926F-91F466482E3A}">
      <dgm:prSet/>
      <dgm:spPr/>
      <dgm:t>
        <a:bodyPr/>
        <a:lstStyle/>
        <a:p>
          <a:endParaRPr lang="en-US"/>
        </a:p>
      </dgm:t>
    </dgm:pt>
    <dgm:pt modelId="{2E2C8106-E3A0-4233-8735-3A355F2091A2}" type="sibTrans" cxnId="{A1DDD9F4-A3C1-4E38-926F-91F466482E3A}">
      <dgm:prSet/>
      <dgm:spPr/>
      <dgm:t>
        <a:bodyPr/>
        <a:lstStyle/>
        <a:p>
          <a:endParaRPr lang="en-US"/>
        </a:p>
      </dgm:t>
    </dgm:pt>
    <dgm:pt modelId="{F16AF240-E871-4763-B758-64C0990823B9}">
      <dgm:prSet/>
      <dgm:spPr>
        <a:solidFill>
          <a:srgbClr val="92D05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Tax Assessor</a:t>
          </a:r>
          <a:endParaRPr lang="en-US" b="1" dirty="0">
            <a:solidFill>
              <a:schemeClr val="tx1"/>
            </a:solidFill>
          </a:endParaRPr>
        </a:p>
      </dgm:t>
    </dgm:pt>
    <dgm:pt modelId="{45769A4A-8151-4A89-AC44-6079DD45AF34}" type="parTrans" cxnId="{2E27933A-6205-43EE-937A-541447479B1E}">
      <dgm:prSet/>
      <dgm:spPr/>
      <dgm:t>
        <a:bodyPr/>
        <a:lstStyle/>
        <a:p>
          <a:endParaRPr lang="en-US"/>
        </a:p>
      </dgm:t>
    </dgm:pt>
    <dgm:pt modelId="{54A9C9BD-5A06-45B5-BF4E-8867C8E8A3D1}" type="sibTrans" cxnId="{2E27933A-6205-43EE-937A-541447479B1E}">
      <dgm:prSet/>
      <dgm:spPr/>
      <dgm:t>
        <a:bodyPr/>
        <a:lstStyle/>
        <a:p>
          <a:endParaRPr lang="en-US"/>
        </a:p>
      </dgm:t>
    </dgm:pt>
    <dgm:pt modelId="{0D38641E-88BB-49E6-B0AE-FA492A1905FD}">
      <dgm:prSet/>
      <dgm:spPr>
        <a:solidFill>
          <a:srgbClr val="92D05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Town Clerk</a:t>
          </a:r>
          <a:endParaRPr lang="en-US" b="1" dirty="0">
            <a:solidFill>
              <a:schemeClr val="tx1"/>
            </a:solidFill>
          </a:endParaRPr>
        </a:p>
      </dgm:t>
    </dgm:pt>
    <dgm:pt modelId="{0C58CA70-3B50-45C8-89AF-03FE6CCA6B23}" type="parTrans" cxnId="{6C8162BA-3802-4F3A-8139-A19A565CF3FC}">
      <dgm:prSet/>
      <dgm:spPr/>
      <dgm:t>
        <a:bodyPr/>
        <a:lstStyle/>
        <a:p>
          <a:endParaRPr lang="en-US"/>
        </a:p>
      </dgm:t>
    </dgm:pt>
    <dgm:pt modelId="{90FC19EB-478E-4487-8DC2-A44BE564F81C}" type="sibTrans" cxnId="{6C8162BA-3802-4F3A-8139-A19A565CF3FC}">
      <dgm:prSet/>
      <dgm:spPr/>
      <dgm:t>
        <a:bodyPr/>
        <a:lstStyle/>
        <a:p>
          <a:endParaRPr lang="en-US"/>
        </a:p>
      </dgm:t>
    </dgm:pt>
    <dgm:pt modelId="{AC953659-5D8D-4BA1-A490-22A5CD4B70B9}">
      <dgm:prSet/>
      <dgm:spPr>
        <a:solidFill>
          <a:srgbClr val="00B0F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Police Department</a:t>
          </a:r>
          <a:endParaRPr lang="en-US" b="1" dirty="0">
            <a:solidFill>
              <a:schemeClr val="tx1"/>
            </a:solidFill>
          </a:endParaRPr>
        </a:p>
      </dgm:t>
    </dgm:pt>
    <dgm:pt modelId="{D3A12F1B-ACD5-44CE-A3BF-ADF4713C658A}" type="parTrans" cxnId="{253694D3-B31A-4B4C-B815-AA835C852570}">
      <dgm:prSet/>
      <dgm:spPr/>
      <dgm:t>
        <a:bodyPr/>
        <a:lstStyle/>
        <a:p>
          <a:endParaRPr lang="en-US"/>
        </a:p>
      </dgm:t>
    </dgm:pt>
    <dgm:pt modelId="{5541E533-FF43-429D-98BD-33AC55813493}" type="sibTrans" cxnId="{253694D3-B31A-4B4C-B815-AA835C852570}">
      <dgm:prSet/>
      <dgm:spPr/>
      <dgm:t>
        <a:bodyPr/>
        <a:lstStyle/>
        <a:p>
          <a:endParaRPr lang="en-US"/>
        </a:p>
      </dgm:t>
    </dgm:pt>
    <dgm:pt modelId="{FF98F955-111D-4E2B-9D9A-020AC93B6C7E}">
      <dgm:prSet/>
      <dgm:spPr>
        <a:solidFill>
          <a:srgbClr val="00B0F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Fire Department</a:t>
          </a:r>
          <a:endParaRPr lang="en-US" b="1" dirty="0">
            <a:solidFill>
              <a:schemeClr val="tx1"/>
            </a:solidFill>
          </a:endParaRPr>
        </a:p>
      </dgm:t>
    </dgm:pt>
    <dgm:pt modelId="{2432A622-C086-4E9B-90B2-CC65C43D23AF}" type="parTrans" cxnId="{50B9CE98-C3E0-4EEB-922B-B5E9EA266432}">
      <dgm:prSet/>
      <dgm:spPr/>
      <dgm:t>
        <a:bodyPr/>
        <a:lstStyle/>
        <a:p>
          <a:endParaRPr lang="en-US"/>
        </a:p>
      </dgm:t>
    </dgm:pt>
    <dgm:pt modelId="{1F19554F-27F1-4D64-B9F5-0CB3E56C6867}" type="sibTrans" cxnId="{50B9CE98-C3E0-4EEB-922B-B5E9EA266432}">
      <dgm:prSet/>
      <dgm:spPr/>
      <dgm:t>
        <a:bodyPr/>
        <a:lstStyle/>
        <a:p>
          <a:endParaRPr lang="en-US"/>
        </a:p>
      </dgm:t>
    </dgm:pt>
    <dgm:pt modelId="{A6655F48-6C71-40AE-B736-D26C1C7DD267}">
      <dgm:prSet/>
      <dgm:spPr>
        <a:solidFill>
          <a:srgbClr val="00B0F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Seymour Ambulance</a:t>
          </a:r>
          <a:endParaRPr lang="en-US" b="1" dirty="0">
            <a:solidFill>
              <a:schemeClr val="tx1"/>
            </a:solidFill>
          </a:endParaRPr>
        </a:p>
      </dgm:t>
    </dgm:pt>
    <dgm:pt modelId="{2AC9A27B-66BA-44C9-9AD1-4CFDB71FC796}" type="parTrans" cxnId="{B75B026E-6E1B-4B07-B7D9-D74490B08796}">
      <dgm:prSet/>
      <dgm:spPr/>
      <dgm:t>
        <a:bodyPr/>
        <a:lstStyle/>
        <a:p>
          <a:endParaRPr lang="en-US"/>
        </a:p>
      </dgm:t>
    </dgm:pt>
    <dgm:pt modelId="{FB5DDF6B-0249-41FD-AAFF-722C64DC10F1}" type="sibTrans" cxnId="{B75B026E-6E1B-4B07-B7D9-D74490B08796}">
      <dgm:prSet/>
      <dgm:spPr/>
      <dgm:t>
        <a:bodyPr/>
        <a:lstStyle/>
        <a:p>
          <a:endParaRPr lang="en-US"/>
        </a:p>
      </dgm:t>
    </dgm:pt>
    <dgm:pt modelId="{4A016641-788B-4B2A-97AA-7A0EE71A7070}">
      <dgm:prSet/>
      <dgm:spPr>
        <a:solidFill>
          <a:srgbClr val="00B0F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Emergency Management</a:t>
          </a:r>
          <a:endParaRPr lang="en-US" b="1" dirty="0">
            <a:solidFill>
              <a:schemeClr val="tx1"/>
            </a:solidFill>
          </a:endParaRPr>
        </a:p>
      </dgm:t>
    </dgm:pt>
    <dgm:pt modelId="{944DFC52-F399-49D8-89C9-B847CDCED455}" type="parTrans" cxnId="{1667CA2B-4743-4C05-ABEF-81A6DF868CD3}">
      <dgm:prSet/>
      <dgm:spPr/>
      <dgm:t>
        <a:bodyPr/>
        <a:lstStyle/>
        <a:p>
          <a:endParaRPr lang="en-US"/>
        </a:p>
      </dgm:t>
    </dgm:pt>
    <dgm:pt modelId="{ECC11922-80A2-4F55-B5D2-CDB6001557DE}" type="sibTrans" cxnId="{1667CA2B-4743-4C05-ABEF-81A6DF868CD3}">
      <dgm:prSet/>
      <dgm:spPr/>
      <dgm:t>
        <a:bodyPr/>
        <a:lstStyle/>
        <a:p>
          <a:endParaRPr lang="en-US"/>
        </a:p>
      </dgm:t>
    </dgm:pt>
    <dgm:pt modelId="{EE7F8BEF-D374-427D-BF28-68572A1DD01E}">
      <dgm:prSet/>
      <dgm:spPr>
        <a:solidFill>
          <a:srgbClr val="FFC0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Information Technology</a:t>
          </a:r>
          <a:endParaRPr lang="en-US" b="1" dirty="0">
            <a:solidFill>
              <a:schemeClr val="tx1"/>
            </a:solidFill>
          </a:endParaRPr>
        </a:p>
      </dgm:t>
    </dgm:pt>
    <dgm:pt modelId="{C1F7776C-68F5-4FC3-978D-E1AC6A53175C}" type="parTrans" cxnId="{4276EF02-0659-4222-B4A3-7BE82088BD44}">
      <dgm:prSet/>
      <dgm:spPr/>
      <dgm:t>
        <a:bodyPr/>
        <a:lstStyle/>
        <a:p>
          <a:endParaRPr lang="en-US"/>
        </a:p>
      </dgm:t>
    </dgm:pt>
    <dgm:pt modelId="{0CFE8F70-12B4-4DE0-9F09-55B2925BEE0C}" type="sibTrans" cxnId="{4276EF02-0659-4222-B4A3-7BE82088BD44}">
      <dgm:prSet/>
      <dgm:spPr/>
      <dgm:t>
        <a:bodyPr/>
        <a:lstStyle/>
        <a:p>
          <a:endParaRPr lang="en-US"/>
        </a:p>
      </dgm:t>
    </dgm:pt>
    <dgm:pt modelId="{B7C865EA-00D8-4868-A410-1F2E0C71EB6E}">
      <dgm:prSet/>
      <dgm:spPr>
        <a:solidFill>
          <a:srgbClr val="FFC0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Community Services</a:t>
          </a:r>
          <a:endParaRPr lang="en-US" b="1" dirty="0">
            <a:solidFill>
              <a:schemeClr val="tx1"/>
            </a:solidFill>
          </a:endParaRPr>
        </a:p>
      </dgm:t>
    </dgm:pt>
    <dgm:pt modelId="{3A095EA2-6910-455E-BFB2-72225C3B3BB5}" type="parTrans" cxnId="{2B053105-775B-44D1-9FDA-C22E5355F6D8}">
      <dgm:prSet/>
      <dgm:spPr/>
      <dgm:t>
        <a:bodyPr/>
        <a:lstStyle/>
        <a:p>
          <a:endParaRPr lang="en-US"/>
        </a:p>
      </dgm:t>
    </dgm:pt>
    <dgm:pt modelId="{62B98009-60F7-4700-B5AF-C81EA37DFF0F}" type="sibTrans" cxnId="{2B053105-775B-44D1-9FDA-C22E5355F6D8}">
      <dgm:prSet/>
      <dgm:spPr/>
      <dgm:t>
        <a:bodyPr/>
        <a:lstStyle/>
        <a:p>
          <a:endParaRPr lang="en-US"/>
        </a:p>
      </dgm:t>
    </dgm:pt>
    <dgm:pt modelId="{2D6F3B69-8837-4692-9664-C4C7AD91242E}">
      <dgm:prSet/>
      <dgm:spPr>
        <a:solidFill>
          <a:srgbClr val="FFC0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Land Use and Compliance</a:t>
          </a:r>
          <a:endParaRPr lang="en-US" b="1" dirty="0">
            <a:solidFill>
              <a:schemeClr val="tx1"/>
            </a:solidFill>
          </a:endParaRPr>
        </a:p>
      </dgm:t>
    </dgm:pt>
    <dgm:pt modelId="{83441204-0158-48AE-88A1-A76851F750CB}" type="parTrans" cxnId="{4988CCEF-4D79-4A4A-8E21-4867F9A140FA}">
      <dgm:prSet/>
      <dgm:spPr/>
      <dgm:t>
        <a:bodyPr/>
        <a:lstStyle/>
        <a:p>
          <a:endParaRPr lang="en-US"/>
        </a:p>
      </dgm:t>
    </dgm:pt>
    <dgm:pt modelId="{A1107295-73B9-414F-90F7-30CFB977CE68}" type="sibTrans" cxnId="{4988CCEF-4D79-4A4A-8E21-4867F9A140FA}">
      <dgm:prSet/>
      <dgm:spPr/>
      <dgm:t>
        <a:bodyPr/>
        <a:lstStyle/>
        <a:p>
          <a:endParaRPr lang="en-US"/>
        </a:p>
      </dgm:t>
    </dgm:pt>
    <dgm:pt modelId="{CEFA6BE3-594D-42BD-82ED-45CA69EDC522}">
      <dgm:prSet/>
      <dgm:spPr>
        <a:solidFill>
          <a:srgbClr val="FFC0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Registrar of Voters</a:t>
          </a:r>
          <a:endParaRPr lang="en-US" b="1" dirty="0">
            <a:solidFill>
              <a:schemeClr val="tx1"/>
            </a:solidFill>
          </a:endParaRPr>
        </a:p>
      </dgm:t>
    </dgm:pt>
    <dgm:pt modelId="{5A5309BD-DFFF-4A9E-BABE-D5385CE27C68}" type="parTrans" cxnId="{5C63FD7A-EE9C-42FD-9C71-2894345A9A99}">
      <dgm:prSet/>
      <dgm:spPr/>
      <dgm:t>
        <a:bodyPr/>
        <a:lstStyle/>
        <a:p>
          <a:endParaRPr lang="en-US"/>
        </a:p>
      </dgm:t>
    </dgm:pt>
    <dgm:pt modelId="{845253D8-E05E-4DC5-9F8A-F4B1B7DB762D}" type="sibTrans" cxnId="{5C63FD7A-EE9C-42FD-9C71-2894345A9A99}">
      <dgm:prSet/>
      <dgm:spPr/>
      <dgm:t>
        <a:bodyPr/>
        <a:lstStyle/>
        <a:p>
          <a:endParaRPr lang="en-US"/>
        </a:p>
      </dgm:t>
    </dgm:pt>
    <dgm:pt modelId="{89045603-2D01-455A-A9EB-E9FD9802919A}">
      <dgm:prSet/>
      <dgm:spPr>
        <a:solidFill>
          <a:srgbClr val="FFC0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Facilities</a:t>
          </a:r>
          <a:endParaRPr lang="en-US" b="1" dirty="0">
            <a:solidFill>
              <a:schemeClr val="tx1"/>
            </a:solidFill>
          </a:endParaRPr>
        </a:p>
      </dgm:t>
    </dgm:pt>
    <dgm:pt modelId="{513C9E0D-E54D-45F7-9142-1A14B494E949}" type="parTrans" cxnId="{F6DDB882-3ED4-49ED-AC92-3068FDFFBFB0}">
      <dgm:prSet/>
      <dgm:spPr/>
      <dgm:t>
        <a:bodyPr/>
        <a:lstStyle/>
        <a:p>
          <a:endParaRPr lang="en-US"/>
        </a:p>
      </dgm:t>
    </dgm:pt>
    <dgm:pt modelId="{A090D836-DC1C-4BEF-AF20-E0C433E27E5C}" type="sibTrans" cxnId="{F6DDB882-3ED4-49ED-AC92-3068FDFFBFB0}">
      <dgm:prSet/>
      <dgm:spPr/>
      <dgm:t>
        <a:bodyPr/>
        <a:lstStyle/>
        <a:p>
          <a:endParaRPr lang="en-US"/>
        </a:p>
      </dgm:t>
    </dgm:pt>
    <dgm:pt modelId="{564DE28C-1763-4841-9885-D46D11EE0535}">
      <dgm:prSet/>
      <dgm:spPr>
        <a:solidFill>
          <a:srgbClr val="FFC0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Department of Public Works</a:t>
          </a:r>
          <a:endParaRPr lang="en-US" b="1" dirty="0">
            <a:solidFill>
              <a:schemeClr val="tx1"/>
            </a:solidFill>
          </a:endParaRPr>
        </a:p>
      </dgm:t>
    </dgm:pt>
    <dgm:pt modelId="{86689FCD-D0AC-45AE-A268-209DB7E2B60F}" type="parTrans" cxnId="{E8AB4518-794B-48A1-8D37-70DD8CC7257F}">
      <dgm:prSet/>
      <dgm:spPr/>
      <dgm:t>
        <a:bodyPr/>
        <a:lstStyle/>
        <a:p>
          <a:endParaRPr lang="en-US"/>
        </a:p>
      </dgm:t>
    </dgm:pt>
    <dgm:pt modelId="{CE62E7EC-650F-4E59-8D38-8358598474DF}" type="sibTrans" cxnId="{E8AB4518-794B-48A1-8D37-70DD8CC7257F}">
      <dgm:prSet/>
      <dgm:spPr/>
      <dgm:t>
        <a:bodyPr/>
        <a:lstStyle/>
        <a:p>
          <a:endParaRPr lang="en-US"/>
        </a:p>
      </dgm:t>
    </dgm:pt>
    <dgm:pt modelId="{690E847E-9BE9-4632-AEEB-A8C84F783664}">
      <dgm:prSet/>
      <dgm:spPr>
        <a:solidFill>
          <a:srgbClr val="FFC0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Recreation</a:t>
          </a:r>
          <a:endParaRPr lang="en-US" b="1" dirty="0">
            <a:solidFill>
              <a:schemeClr val="tx1"/>
            </a:solidFill>
          </a:endParaRPr>
        </a:p>
      </dgm:t>
    </dgm:pt>
    <dgm:pt modelId="{64479B97-B3F1-407B-82B8-21B88A3988E4}" type="parTrans" cxnId="{5B4CC191-1E3C-451A-8F1A-BC5E82E91440}">
      <dgm:prSet/>
      <dgm:spPr/>
      <dgm:t>
        <a:bodyPr/>
        <a:lstStyle/>
        <a:p>
          <a:endParaRPr lang="en-US"/>
        </a:p>
      </dgm:t>
    </dgm:pt>
    <dgm:pt modelId="{AC85F518-3F8D-4AEB-B975-127BD0A02F8B}" type="sibTrans" cxnId="{5B4CC191-1E3C-451A-8F1A-BC5E82E91440}">
      <dgm:prSet/>
      <dgm:spPr/>
      <dgm:t>
        <a:bodyPr/>
        <a:lstStyle/>
        <a:p>
          <a:endParaRPr lang="en-US"/>
        </a:p>
      </dgm:t>
    </dgm:pt>
    <dgm:pt modelId="{886FAAB4-87E0-48B1-ACD9-1C607D1DF253}">
      <dgm:prSet/>
      <dgm:spPr>
        <a:solidFill>
          <a:srgbClr val="FFC0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Senior Center</a:t>
          </a:r>
          <a:endParaRPr lang="en-US" b="1" dirty="0">
            <a:solidFill>
              <a:schemeClr val="tx1"/>
            </a:solidFill>
          </a:endParaRPr>
        </a:p>
      </dgm:t>
    </dgm:pt>
    <dgm:pt modelId="{E7354342-D312-483B-8447-6AC0C66591BA}" type="parTrans" cxnId="{0675326B-B63A-423A-9408-1D6F05E32854}">
      <dgm:prSet/>
      <dgm:spPr/>
      <dgm:t>
        <a:bodyPr/>
        <a:lstStyle/>
        <a:p>
          <a:endParaRPr lang="en-US"/>
        </a:p>
      </dgm:t>
    </dgm:pt>
    <dgm:pt modelId="{217193A7-A228-4AC1-9F88-97DA7E01877C}" type="sibTrans" cxnId="{0675326B-B63A-423A-9408-1D6F05E32854}">
      <dgm:prSet/>
      <dgm:spPr/>
      <dgm:t>
        <a:bodyPr/>
        <a:lstStyle/>
        <a:p>
          <a:endParaRPr lang="en-US"/>
        </a:p>
      </dgm:t>
    </dgm:pt>
    <dgm:pt modelId="{C3D8F6C4-B3EF-450E-973C-6BD8D46E6AC7}">
      <dgm:prSet/>
      <dgm:spPr>
        <a:solidFill>
          <a:srgbClr val="FFC0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Library</a:t>
          </a:r>
          <a:endParaRPr lang="en-US" b="1" dirty="0">
            <a:solidFill>
              <a:schemeClr val="tx1"/>
            </a:solidFill>
          </a:endParaRPr>
        </a:p>
      </dgm:t>
    </dgm:pt>
    <dgm:pt modelId="{ECA58D7A-D5B7-42E1-9562-A2B1B8C882A6}" type="parTrans" cxnId="{8C60DE87-7618-4874-967A-068C2FCF44BB}">
      <dgm:prSet/>
      <dgm:spPr/>
      <dgm:t>
        <a:bodyPr/>
        <a:lstStyle/>
        <a:p>
          <a:endParaRPr lang="en-US"/>
        </a:p>
      </dgm:t>
    </dgm:pt>
    <dgm:pt modelId="{FEED04B4-9AE0-4893-B301-CA49D3D2C043}" type="sibTrans" cxnId="{8C60DE87-7618-4874-967A-068C2FCF44BB}">
      <dgm:prSet/>
      <dgm:spPr/>
      <dgm:t>
        <a:bodyPr/>
        <a:lstStyle/>
        <a:p>
          <a:endParaRPr lang="en-US"/>
        </a:p>
      </dgm:t>
    </dgm:pt>
    <dgm:pt modelId="{881A0F4F-11CF-4470-B6CB-D5AE799BA623}">
      <dgm:prSet/>
      <dgm:spPr>
        <a:solidFill>
          <a:srgbClr val="FFC0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Town Engineer</a:t>
          </a:r>
          <a:endParaRPr lang="en-US" b="1" dirty="0">
            <a:solidFill>
              <a:schemeClr val="tx1"/>
            </a:solidFill>
          </a:endParaRPr>
        </a:p>
      </dgm:t>
    </dgm:pt>
    <dgm:pt modelId="{E125FF3C-CDE6-4830-8246-10AB3B879405}" type="parTrans" cxnId="{AF2580D1-6351-4CF2-9959-2E5BA5C74361}">
      <dgm:prSet/>
      <dgm:spPr/>
      <dgm:t>
        <a:bodyPr/>
        <a:lstStyle/>
        <a:p>
          <a:endParaRPr lang="en-US"/>
        </a:p>
      </dgm:t>
    </dgm:pt>
    <dgm:pt modelId="{74C6B46C-628E-45F9-A8AD-A0D7C98C874F}" type="sibTrans" cxnId="{AF2580D1-6351-4CF2-9959-2E5BA5C74361}">
      <dgm:prSet/>
      <dgm:spPr/>
      <dgm:t>
        <a:bodyPr/>
        <a:lstStyle/>
        <a:p>
          <a:endParaRPr lang="en-US"/>
        </a:p>
      </dgm:t>
    </dgm:pt>
    <dgm:pt modelId="{E782E840-CED7-496D-B6E8-7BB966EAD2DE}">
      <dgm:prSet/>
      <dgm:spPr>
        <a:solidFill>
          <a:srgbClr val="FFC0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Building Department</a:t>
          </a:r>
          <a:endParaRPr lang="en-US" b="1" dirty="0">
            <a:solidFill>
              <a:schemeClr val="tx1"/>
            </a:solidFill>
          </a:endParaRPr>
        </a:p>
      </dgm:t>
    </dgm:pt>
    <dgm:pt modelId="{9F9BB31F-04AC-4E6A-8E11-00DFB391C368}" type="parTrans" cxnId="{6126FEB9-648B-4147-90CF-BFBAAAC62F6D}">
      <dgm:prSet/>
      <dgm:spPr/>
      <dgm:t>
        <a:bodyPr/>
        <a:lstStyle/>
        <a:p>
          <a:endParaRPr lang="en-US"/>
        </a:p>
      </dgm:t>
    </dgm:pt>
    <dgm:pt modelId="{E2141544-4164-43AE-8464-8FC0A7F95320}" type="sibTrans" cxnId="{6126FEB9-648B-4147-90CF-BFBAAAC62F6D}">
      <dgm:prSet/>
      <dgm:spPr/>
      <dgm:t>
        <a:bodyPr/>
        <a:lstStyle/>
        <a:p>
          <a:endParaRPr lang="en-US"/>
        </a:p>
      </dgm:t>
    </dgm:pt>
    <dgm:pt modelId="{2AA043CD-ED75-48C4-A4A3-2D58DE763D04}">
      <dgm:prSet/>
      <dgm:spPr>
        <a:solidFill>
          <a:srgbClr val="FFC0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Fire Marshal</a:t>
          </a:r>
          <a:endParaRPr lang="en-US" b="1" dirty="0">
            <a:solidFill>
              <a:schemeClr val="tx1"/>
            </a:solidFill>
          </a:endParaRPr>
        </a:p>
      </dgm:t>
    </dgm:pt>
    <dgm:pt modelId="{7A52534C-9665-4BF9-A0DB-548091F44E18}" type="parTrans" cxnId="{3B8CC4DB-3B96-446D-8346-22DE24CA03C7}">
      <dgm:prSet/>
      <dgm:spPr/>
      <dgm:t>
        <a:bodyPr/>
        <a:lstStyle/>
        <a:p>
          <a:endParaRPr lang="en-US"/>
        </a:p>
      </dgm:t>
    </dgm:pt>
    <dgm:pt modelId="{EC602AF7-68A0-477C-92EC-F2B94F7DCA68}" type="sibTrans" cxnId="{3B8CC4DB-3B96-446D-8346-22DE24CA03C7}">
      <dgm:prSet/>
      <dgm:spPr/>
      <dgm:t>
        <a:bodyPr/>
        <a:lstStyle/>
        <a:p>
          <a:endParaRPr lang="en-US"/>
        </a:p>
      </dgm:t>
    </dgm:pt>
    <dgm:pt modelId="{6CDF19B7-2A2B-4CD0-8BD4-DE05F8BCB511}">
      <dgm:prSet/>
      <dgm:spPr>
        <a:solidFill>
          <a:srgbClr val="FFC0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Land Use</a:t>
          </a:r>
          <a:endParaRPr lang="en-US" b="1" dirty="0">
            <a:solidFill>
              <a:schemeClr val="tx1"/>
            </a:solidFill>
          </a:endParaRPr>
        </a:p>
      </dgm:t>
    </dgm:pt>
    <dgm:pt modelId="{B17ACD26-2155-4BD6-B7FB-C99F9A80D9E3}" type="parTrans" cxnId="{75B14C12-41D0-4972-9576-D038CF0D3E08}">
      <dgm:prSet/>
      <dgm:spPr/>
      <dgm:t>
        <a:bodyPr/>
        <a:lstStyle/>
        <a:p>
          <a:endParaRPr lang="en-US"/>
        </a:p>
      </dgm:t>
    </dgm:pt>
    <dgm:pt modelId="{70B30539-6475-4D15-858A-BD834852E39E}" type="sibTrans" cxnId="{75B14C12-41D0-4972-9576-D038CF0D3E08}">
      <dgm:prSet/>
      <dgm:spPr/>
      <dgm:t>
        <a:bodyPr/>
        <a:lstStyle/>
        <a:p>
          <a:endParaRPr lang="en-US"/>
        </a:p>
      </dgm:t>
    </dgm:pt>
    <dgm:pt modelId="{4579D2DC-E72E-40BE-B3F1-FBEC966046C8}">
      <dgm:prSet/>
      <dgm:spPr>
        <a:solidFill>
          <a:srgbClr val="FFC0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Planning and Zoning</a:t>
          </a:r>
          <a:endParaRPr lang="en-US" b="1" dirty="0">
            <a:solidFill>
              <a:schemeClr val="tx1"/>
            </a:solidFill>
          </a:endParaRPr>
        </a:p>
      </dgm:t>
    </dgm:pt>
    <dgm:pt modelId="{3836050B-A9C1-4761-B0E9-9BE2EC169542}" type="parTrans" cxnId="{BA1CAE2F-07F2-411F-B12F-26FF11C1902F}">
      <dgm:prSet/>
      <dgm:spPr/>
      <dgm:t>
        <a:bodyPr/>
        <a:lstStyle/>
        <a:p>
          <a:endParaRPr lang="en-US"/>
        </a:p>
      </dgm:t>
    </dgm:pt>
    <dgm:pt modelId="{EA68B834-92FA-4D9B-AED1-14711DEF27E7}" type="sibTrans" cxnId="{BA1CAE2F-07F2-411F-B12F-26FF11C1902F}">
      <dgm:prSet/>
      <dgm:spPr/>
      <dgm:t>
        <a:bodyPr/>
        <a:lstStyle/>
        <a:p>
          <a:endParaRPr lang="en-US"/>
        </a:p>
      </dgm:t>
    </dgm:pt>
    <dgm:pt modelId="{D9ECA684-4662-4DF7-BB9E-306E35A7F478}">
      <dgm:prSet/>
      <dgm:spPr>
        <a:solidFill>
          <a:srgbClr val="FFC0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Inland Wetlands</a:t>
          </a:r>
          <a:endParaRPr lang="en-US" b="1" dirty="0">
            <a:solidFill>
              <a:schemeClr val="tx1"/>
            </a:solidFill>
          </a:endParaRPr>
        </a:p>
      </dgm:t>
    </dgm:pt>
    <dgm:pt modelId="{BAB51103-14D3-4372-9258-8CCFE984C5F5}" type="parTrans" cxnId="{E6A73A3E-270D-4911-8823-27309718EAAC}">
      <dgm:prSet/>
      <dgm:spPr/>
      <dgm:t>
        <a:bodyPr/>
        <a:lstStyle/>
        <a:p>
          <a:endParaRPr lang="en-US"/>
        </a:p>
      </dgm:t>
    </dgm:pt>
    <dgm:pt modelId="{3C38096E-1B64-4BED-AC10-253B7455FBDC}" type="sibTrans" cxnId="{E6A73A3E-270D-4911-8823-27309718EAAC}">
      <dgm:prSet/>
      <dgm:spPr/>
      <dgm:t>
        <a:bodyPr/>
        <a:lstStyle/>
        <a:p>
          <a:endParaRPr lang="en-US"/>
        </a:p>
      </dgm:t>
    </dgm:pt>
    <dgm:pt modelId="{A42013E1-0E73-427F-B903-AF655797ACD2}">
      <dgm:prSet/>
      <dgm:spPr>
        <a:solidFill>
          <a:srgbClr val="FFC0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Blight</a:t>
          </a:r>
          <a:endParaRPr lang="en-US" b="1" dirty="0">
            <a:solidFill>
              <a:schemeClr val="tx1"/>
            </a:solidFill>
          </a:endParaRPr>
        </a:p>
      </dgm:t>
    </dgm:pt>
    <dgm:pt modelId="{900B23DE-5198-4DB4-BB25-2551D031093A}" type="parTrans" cxnId="{957A95E4-F70F-4882-A6E7-553359ED93B1}">
      <dgm:prSet/>
      <dgm:spPr/>
      <dgm:t>
        <a:bodyPr/>
        <a:lstStyle/>
        <a:p>
          <a:endParaRPr lang="en-US"/>
        </a:p>
      </dgm:t>
    </dgm:pt>
    <dgm:pt modelId="{0E239ADB-6A7C-4DD8-9EFD-A6E0EBD7F5C2}" type="sibTrans" cxnId="{957A95E4-F70F-4882-A6E7-553359ED93B1}">
      <dgm:prSet/>
      <dgm:spPr/>
      <dgm:t>
        <a:bodyPr/>
        <a:lstStyle/>
        <a:p>
          <a:endParaRPr lang="en-US"/>
        </a:p>
      </dgm:t>
    </dgm:pt>
    <dgm:pt modelId="{5F541FCB-7925-4DA2-92EE-CAAB2C0FCD61}" type="asst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Assistant to the First Selectwoman</a:t>
          </a:r>
          <a:endParaRPr lang="en-US" b="1" dirty="0">
            <a:solidFill>
              <a:schemeClr val="tx1"/>
            </a:solidFill>
          </a:endParaRPr>
        </a:p>
      </dgm:t>
    </dgm:pt>
    <dgm:pt modelId="{94D99386-A6A5-4B25-8F36-9C86570D1A67}" type="parTrans" cxnId="{1A60FA99-7397-4254-8F83-A071621064E0}">
      <dgm:prSet/>
      <dgm:spPr/>
      <dgm:t>
        <a:bodyPr/>
        <a:lstStyle/>
        <a:p>
          <a:endParaRPr lang="en-US"/>
        </a:p>
      </dgm:t>
    </dgm:pt>
    <dgm:pt modelId="{89ED07A9-5139-44EA-A280-2A2F124E20BD}" type="sibTrans" cxnId="{1A60FA99-7397-4254-8F83-A071621064E0}">
      <dgm:prSet/>
      <dgm:spPr/>
      <dgm:t>
        <a:bodyPr/>
        <a:lstStyle/>
        <a:p>
          <a:endParaRPr lang="en-US"/>
        </a:p>
      </dgm:t>
    </dgm:pt>
    <dgm:pt modelId="{BE809DCD-C791-4D06-B74E-636465068ABF}" type="pres">
      <dgm:prSet presAssocID="{6EA1F4CD-0708-4339-A47D-25F76AEDB4DB}" presName="hierChild1" presStyleCnt="0">
        <dgm:presLayoutVars>
          <dgm:orgChart val="1"/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1F17F17-89E7-4DCF-9561-16D903EE3007}" type="pres">
      <dgm:prSet presAssocID="{FF099EF7-321E-45BF-AED6-CB0900C8341A}" presName="hierRoot1" presStyleCnt="0">
        <dgm:presLayoutVars>
          <dgm:hierBranch val="init"/>
        </dgm:presLayoutVars>
      </dgm:prSet>
      <dgm:spPr/>
    </dgm:pt>
    <dgm:pt modelId="{7DC0DF56-A2B9-4344-ADE2-BC3B5BB38826}" type="pres">
      <dgm:prSet presAssocID="{FF099EF7-321E-45BF-AED6-CB0900C8341A}" presName="rootComposite1" presStyleCnt="0"/>
      <dgm:spPr/>
    </dgm:pt>
    <dgm:pt modelId="{74152AFF-C99A-47B3-9BD3-359B73A6B85C}" type="pres">
      <dgm:prSet presAssocID="{FF099EF7-321E-45BF-AED6-CB0900C8341A}" presName="rootText1" presStyleLbl="node0" presStyleIdx="0" presStyleCnt="1" custScaleX="117470" custScaleY="16000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956488F-E20D-4E4E-8F20-68F84845927C}" type="pres">
      <dgm:prSet presAssocID="{FF099EF7-321E-45BF-AED6-CB0900C8341A}" presName="rootConnector1" presStyleLbl="node1" presStyleIdx="0" presStyleCnt="0"/>
      <dgm:spPr/>
      <dgm:t>
        <a:bodyPr/>
        <a:lstStyle/>
        <a:p>
          <a:endParaRPr lang="en-US"/>
        </a:p>
      </dgm:t>
    </dgm:pt>
    <dgm:pt modelId="{DE6B1A58-11C8-4A31-BFD5-5D10DA0DEC8B}" type="pres">
      <dgm:prSet presAssocID="{FF099EF7-321E-45BF-AED6-CB0900C8341A}" presName="hierChild2" presStyleCnt="0"/>
      <dgm:spPr/>
    </dgm:pt>
    <dgm:pt modelId="{9B5EC859-7248-4FBE-AAC0-34E59A4B5E3A}" type="pres">
      <dgm:prSet presAssocID="{DE416E60-CF12-4738-8056-F98A479FE49F}" presName="Name37" presStyleLbl="parChTrans1D2" presStyleIdx="0" presStyleCnt="1"/>
      <dgm:spPr/>
      <dgm:t>
        <a:bodyPr/>
        <a:lstStyle/>
        <a:p>
          <a:endParaRPr lang="en-US"/>
        </a:p>
      </dgm:t>
    </dgm:pt>
    <dgm:pt modelId="{DABCF168-8197-4DA5-94C4-057CBDCE17AB}" type="pres">
      <dgm:prSet presAssocID="{0518F379-9B76-4D24-9528-ABF29A5CC0F7}" presName="hierRoot2" presStyleCnt="0">
        <dgm:presLayoutVars>
          <dgm:hierBranch val="init"/>
        </dgm:presLayoutVars>
      </dgm:prSet>
      <dgm:spPr/>
    </dgm:pt>
    <dgm:pt modelId="{C69B29FC-971D-497C-B303-CC11DC38A35E}" type="pres">
      <dgm:prSet presAssocID="{0518F379-9B76-4D24-9528-ABF29A5CC0F7}" presName="rootComposite" presStyleCnt="0"/>
      <dgm:spPr/>
    </dgm:pt>
    <dgm:pt modelId="{EB12E4D8-E7F1-4C62-B520-31141AFC5A55}" type="pres">
      <dgm:prSet presAssocID="{0518F379-9B76-4D24-9528-ABF29A5CC0F7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9C7E02-ADF7-47A9-B251-A05DCA6DCBF0}" type="pres">
      <dgm:prSet presAssocID="{0518F379-9B76-4D24-9528-ABF29A5CC0F7}" presName="rootConnector" presStyleLbl="node2" presStyleIdx="0" presStyleCnt="1"/>
      <dgm:spPr/>
      <dgm:t>
        <a:bodyPr/>
        <a:lstStyle/>
        <a:p>
          <a:endParaRPr lang="en-US"/>
        </a:p>
      </dgm:t>
    </dgm:pt>
    <dgm:pt modelId="{7292F90E-15B3-447A-9832-737E5FD6DA66}" type="pres">
      <dgm:prSet presAssocID="{0518F379-9B76-4D24-9528-ABF29A5CC0F7}" presName="hierChild4" presStyleCnt="0"/>
      <dgm:spPr/>
    </dgm:pt>
    <dgm:pt modelId="{0A180C73-A10D-4BAC-A343-E1D83D3BA187}" type="pres">
      <dgm:prSet presAssocID="{83849AF5-343F-4692-81B0-66A28D2FF93C}" presName="Name37" presStyleLbl="parChTrans1D3" presStyleIdx="0" presStyleCnt="7"/>
      <dgm:spPr/>
      <dgm:t>
        <a:bodyPr/>
        <a:lstStyle/>
        <a:p>
          <a:endParaRPr lang="en-US"/>
        </a:p>
      </dgm:t>
    </dgm:pt>
    <dgm:pt modelId="{1C70D6A3-C664-41C6-B388-6359BF211F00}" type="pres">
      <dgm:prSet presAssocID="{36F21159-6AF0-4E22-9173-F74623B51EA0}" presName="hierRoot2" presStyleCnt="0">
        <dgm:presLayoutVars>
          <dgm:hierBranch val="init"/>
        </dgm:presLayoutVars>
      </dgm:prSet>
      <dgm:spPr/>
    </dgm:pt>
    <dgm:pt modelId="{7C1CBD28-EF25-4106-BEB8-5F083F6D5A65}" type="pres">
      <dgm:prSet presAssocID="{36F21159-6AF0-4E22-9173-F74623B51EA0}" presName="rootComposite" presStyleCnt="0"/>
      <dgm:spPr/>
    </dgm:pt>
    <dgm:pt modelId="{6753DEBB-5AED-47D6-ACFB-A933C21D799B}" type="pres">
      <dgm:prSet presAssocID="{36F21159-6AF0-4E22-9173-F74623B51EA0}" presName="rootText" presStyleLbl="node3" presStyleIdx="0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1E3071-3BEC-4C66-9725-E451BDB16D4E}" type="pres">
      <dgm:prSet presAssocID="{36F21159-6AF0-4E22-9173-F74623B51EA0}" presName="rootConnector" presStyleLbl="node3" presStyleIdx="0" presStyleCnt="6"/>
      <dgm:spPr/>
      <dgm:t>
        <a:bodyPr/>
        <a:lstStyle/>
        <a:p>
          <a:endParaRPr lang="en-US"/>
        </a:p>
      </dgm:t>
    </dgm:pt>
    <dgm:pt modelId="{AB7F6E47-AAF9-426E-A24D-D72F9D65AC53}" type="pres">
      <dgm:prSet presAssocID="{36F21159-6AF0-4E22-9173-F74623B51EA0}" presName="hierChild4" presStyleCnt="0"/>
      <dgm:spPr/>
    </dgm:pt>
    <dgm:pt modelId="{1443B3B0-0258-4DF8-9261-139F93AA1777}" type="pres">
      <dgm:prSet presAssocID="{36F21159-6AF0-4E22-9173-F74623B51EA0}" presName="hierChild5" presStyleCnt="0"/>
      <dgm:spPr/>
    </dgm:pt>
    <dgm:pt modelId="{59401819-39FA-44C6-AB1A-F0497BE0561A}" type="pres">
      <dgm:prSet presAssocID="{261E1CD0-72F3-4709-B04C-74897C94BD32}" presName="Name37" presStyleLbl="parChTrans1D3" presStyleIdx="1" presStyleCnt="7"/>
      <dgm:spPr/>
      <dgm:t>
        <a:bodyPr/>
        <a:lstStyle/>
        <a:p>
          <a:endParaRPr lang="en-US"/>
        </a:p>
      </dgm:t>
    </dgm:pt>
    <dgm:pt modelId="{2A5073FA-16B1-48A0-903C-050D54B5E4E5}" type="pres">
      <dgm:prSet presAssocID="{0B11B8E3-A507-4671-92C9-E378D425FA02}" presName="hierRoot2" presStyleCnt="0">
        <dgm:presLayoutVars>
          <dgm:hierBranch val="init"/>
        </dgm:presLayoutVars>
      </dgm:prSet>
      <dgm:spPr/>
    </dgm:pt>
    <dgm:pt modelId="{BCF6E48C-39A3-4E14-9574-E46C270BE0AE}" type="pres">
      <dgm:prSet presAssocID="{0B11B8E3-A507-4671-92C9-E378D425FA02}" presName="rootComposite" presStyleCnt="0"/>
      <dgm:spPr/>
    </dgm:pt>
    <dgm:pt modelId="{3E7202C2-EFDC-4D01-BD7B-D163E3016796}" type="pres">
      <dgm:prSet presAssocID="{0B11B8E3-A507-4671-92C9-E378D425FA02}" presName="rootText" presStyleLbl="node3" presStyleIdx="1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4727E2B-9AD2-4359-B39B-413AF96FF78B}" type="pres">
      <dgm:prSet presAssocID="{0B11B8E3-A507-4671-92C9-E378D425FA02}" presName="rootConnector" presStyleLbl="node3" presStyleIdx="1" presStyleCnt="6"/>
      <dgm:spPr/>
      <dgm:t>
        <a:bodyPr/>
        <a:lstStyle/>
        <a:p>
          <a:endParaRPr lang="en-US"/>
        </a:p>
      </dgm:t>
    </dgm:pt>
    <dgm:pt modelId="{A96A34A0-E737-444C-AA54-BBA27898109D}" type="pres">
      <dgm:prSet presAssocID="{0B11B8E3-A507-4671-92C9-E378D425FA02}" presName="hierChild4" presStyleCnt="0"/>
      <dgm:spPr/>
    </dgm:pt>
    <dgm:pt modelId="{470B585A-A60D-4419-ADC3-B534A07E6E16}" type="pres">
      <dgm:prSet presAssocID="{0B11B8E3-A507-4671-92C9-E378D425FA02}" presName="hierChild5" presStyleCnt="0"/>
      <dgm:spPr/>
    </dgm:pt>
    <dgm:pt modelId="{B29155BC-7D95-4191-9569-967707456DAB}" type="pres">
      <dgm:prSet presAssocID="{3C72BBC4-F6BD-49AE-BBEA-345E568373FF}" presName="Name37" presStyleLbl="parChTrans1D3" presStyleIdx="2" presStyleCnt="7"/>
      <dgm:spPr/>
      <dgm:t>
        <a:bodyPr/>
        <a:lstStyle/>
        <a:p>
          <a:endParaRPr lang="en-US"/>
        </a:p>
      </dgm:t>
    </dgm:pt>
    <dgm:pt modelId="{2949D79F-7BC4-4F0F-847B-88CF0E19C358}" type="pres">
      <dgm:prSet presAssocID="{6BABF08F-6680-4913-9407-72DF4B5623DD}" presName="hierRoot2" presStyleCnt="0">
        <dgm:presLayoutVars>
          <dgm:hierBranch val="init"/>
        </dgm:presLayoutVars>
      </dgm:prSet>
      <dgm:spPr/>
    </dgm:pt>
    <dgm:pt modelId="{BC51F3BC-033D-4AE0-958E-27FEC9526E08}" type="pres">
      <dgm:prSet presAssocID="{6BABF08F-6680-4913-9407-72DF4B5623DD}" presName="rootComposite" presStyleCnt="0"/>
      <dgm:spPr/>
    </dgm:pt>
    <dgm:pt modelId="{FA39E77E-BCB5-4898-9C35-4015320503D0}" type="pres">
      <dgm:prSet presAssocID="{6BABF08F-6680-4913-9407-72DF4B5623DD}" presName="rootText" presStyleLbl="node3" presStyleIdx="2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992EB07-9647-46A5-9F84-94E4CEFF2C97}" type="pres">
      <dgm:prSet presAssocID="{6BABF08F-6680-4913-9407-72DF4B5623DD}" presName="rootConnector" presStyleLbl="node3" presStyleIdx="2" presStyleCnt="6"/>
      <dgm:spPr/>
      <dgm:t>
        <a:bodyPr/>
        <a:lstStyle/>
        <a:p>
          <a:endParaRPr lang="en-US"/>
        </a:p>
      </dgm:t>
    </dgm:pt>
    <dgm:pt modelId="{AD655A41-CF7C-480A-BB91-7E9673A1E987}" type="pres">
      <dgm:prSet presAssocID="{6BABF08F-6680-4913-9407-72DF4B5623DD}" presName="hierChild4" presStyleCnt="0"/>
      <dgm:spPr/>
    </dgm:pt>
    <dgm:pt modelId="{C5702B20-9FCA-459A-B5B4-121F396E04D0}" type="pres">
      <dgm:prSet presAssocID="{EA799E6D-DF02-4657-9869-3DCC910B29C0}" presName="Name37" presStyleLbl="parChTrans1D4" presStyleIdx="0" presStyleCnt="25"/>
      <dgm:spPr/>
      <dgm:t>
        <a:bodyPr/>
        <a:lstStyle/>
        <a:p>
          <a:endParaRPr lang="en-US"/>
        </a:p>
      </dgm:t>
    </dgm:pt>
    <dgm:pt modelId="{C306FBD8-6368-4F05-B7A3-3C2C811585DA}" type="pres">
      <dgm:prSet presAssocID="{CCC50A7A-9C8A-4B48-AE54-E235C11F4511}" presName="hierRoot2" presStyleCnt="0">
        <dgm:presLayoutVars>
          <dgm:hierBranch val="init"/>
        </dgm:presLayoutVars>
      </dgm:prSet>
      <dgm:spPr/>
    </dgm:pt>
    <dgm:pt modelId="{6C389046-84A3-4DC8-8C70-E8299818A9D4}" type="pres">
      <dgm:prSet presAssocID="{CCC50A7A-9C8A-4B48-AE54-E235C11F4511}" presName="rootComposite" presStyleCnt="0"/>
      <dgm:spPr/>
    </dgm:pt>
    <dgm:pt modelId="{6B263D66-C641-4488-A362-753AB1481744}" type="pres">
      <dgm:prSet presAssocID="{CCC50A7A-9C8A-4B48-AE54-E235C11F4511}" presName="rootText" presStyleLbl="node4" presStyleIdx="0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6179F3D-41F6-44E5-A098-9593FF802500}" type="pres">
      <dgm:prSet presAssocID="{CCC50A7A-9C8A-4B48-AE54-E235C11F4511}" presName="rootConnector" presStyleLbl="node4" presStyleIdx="0" presStyleCnt="25"/>
      <dgm:spPr/>
      <dgm:t>
        <a:bodyPr/>
        <a:lstStyle/>
        <a:p>
          <a:endParaRPr lang="en-US"/>
        </a:p>
      </dgm:t>
    </dgm:pt>
    <dgm:pt modelId="{E3340F4A-4BE8-4A65-9217-25FE3AA4B2CB}" type="pres">
      <dgm:prSet presAssocID="{CCC50A7A-9C8A-4B48-AE54-E235C11F4511}" presName="hierChild4" presStyleCnt="0"/>
      <dgm:spPr/>
    </dgm:pt>
    <dgm:pt modelId="{5FB139B1-9873-4A0D-A18C-479AE2D1D391}" type="pres">
      <dgm:prSet presAssocID="{CCC50A7A-9C8A-4B48-AE54-E235C11F4511}" presName="hierChild5" presStyleCnt="0"/>
      <dgm:spPr/>
    </dgm:pt>
    <dgm:pt modelId="{4A125D57-35A4-4C3B-8D10-EC0D450EA43F}" type="pres">
      <dgm:prSet presAssocID="{61E4A5A6-3954-4A91-92EE-EB8B366A0E14}" presName="Name37" presStyleLbl="parChTrans1D4" presStyleIdx="1" presStyleCnt="25"/>
      <dgm:spPr/>
      <dgm:t>
        <a:bodyPr/>
        <a:lstStyle/>
        <a:p>
          <a:endParaRPr lang="en-US"/>
        </a:p>
      </dgm:t>
    </dgm:pt>
    <dgm:pt modelId="{4EC18B0C-875B-4A15-9CB8-CA12F96E5FD1}" type="pres">
      <dgm:prSet presAssocID="{A246C06B-3970-4FAF-AB4A-239BD0F98BE3}" presName="hierRoot2" presStyleCnt="0">
        <dgm:presLayoutVars>
          <dgm:hierBranch val="init"/>
        </dgm:presLayoutVars>
      </dgm:prSet>
      <dgm:spPr/>
    </dgm:pt>
    <dgm:pt modelId="{4F8FED62-9FDC-4434-8579-F40F6E393F31}" type="pres">
      <dgm:prSet presAssocID="{A246C06B-3970-4FAF-AB4A-239BD0F98BE3}" presName="rootComposite" presStyleCnt="0"/>
      <dgm:spPr/>
    </dgm:pt>
    <dgm:pt modelId="{43A870B9-AED8-488D-9639-D4E70CF63324}" type="pres">
      <dgm:prSet presAssocID="{A246C06B-3970-4FAF-AB4A-239BD0F98BE3}" presName="rootText" presStyleLbl="node4" presStyleIdx="1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8A31636-AA4A-47EB-A237-33E1845D2948}" type="pres">
      <dgm:prSet presAssocID="{A246C06B-3970-4FAF-AB4A-239BD0F98BE3}" presName="rootConnector" presStyleLbl="node4" presStyleIdx="1" presStyleCnt="25"/>
      <dgm:spPr/>
      <dgm:t>
        <a:bodyPr/>
        <a:lstStyle/>
        <a:p>
          <a:endParaRPr lang="en-US"/>
        </a:p>
      </dgm:t>
    </dgm:pt>
    <dgm:pt modelId="{566512AA-C36B-41B3-84CC-BC5F95CB298C}" type="pres">
      <dgm:prSet presAssocID="{A246C06B-3970-4FAF-AB4A-239BD0F98BE3}" presName="hierChild4" presStyleCnt="0"/>
      <dgm:spPr/>
    </dgm:pt>
    <dgm:pt modelId="{F11559F2-793E-4FF2-A768-E745AE03E628}" type="pres">
      <dgm:prSet presAssocID="{A246C06B-3970-4FAF-AB4A-239BD0F98BE3}" presName="hierChild5" presStyleCnt="0"/>
      <dgm:spPr/>
    </dgm:pt>
    <dgm:pt modelId="{8CE55DD2-EFB4-48B6-93A7-5197F4873921}" type="pres">
      <dgm:prSet presAssocID="{45769A4A-8151-4A89-AC44-6079DD45AF34}" presName="Name37" presStyleLbl="parChTrans1D4" presStyleIdx="2" presStyleCnt="25"/>
      <dgm:spPr/>
      <dgm:t>
        <a:bodyPr/>
        <a:lstStyle/>
        <a:p>
          <a:endParaRPr lang="en-US"/>
        </a:p>
      </dgm:t>
    </dgm:pt>
    <dgm:pt modelId="{A2D1C69D-4C8F-4C1B-9043-D71580D35158}" type="pres">
      <dgm:prSet presAssocID="{F16AF240-E871-4763-B758-64C0990823B9}" presName="hierRoot2" presStyleCnt="0">
        <dgm:presLayoutVars>
          <dgm:hierBranch val="init"/>
        </dgm:presLayoutVars>
      </dgm:prSet>
      <dgm:spPr/>
    </dgm:pt>
    <dgm:pt modelId="{F3F8E502-9A6A-48D4-B0E9-66375C5603B8}" type="pres">
      <dgm:prSet presAssocID="{F16AF240-E871-4763-B758-64C0990823B9}" presName="rootComposite" presStyleCnt="0"/>
      <dgm:spPr/>
    </dgm:pt>
    <dgm:pt modelId="{CEB9F16A-9B8F-464A-A523-D9B708FFA312}" type="pres">
      <dgm:prSet presAssocID="{F16AF240-E871-4763-B758-64C0990823B9}" presName="rootText" presStyleLbl="node4" presStyleIdx="2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907276B-2B07-44F1-AFF7-438DBD42803A}" type="pres">
      <dgm:prSet presAssocID="{F16AF240-E871-4763-B758-64C0990823B9}" presName="rootConnector" presStyleLbl="node4" presStyleIdx="2" presStyleCnt="25"/>
      <dgm:spPr/>
      <dgm:t>
        <a:bodyPr/>
        <a:lstStyle/>
        <a:p>
          <a:endParaRPr lang="en-US"/>
        </a:p>
      </dgm:t>
    </dgm:pt>
    <dgm:pt modelId="{AFB1CCCA-1C3D-4CF5-AA55-1172199CBE0A}" type="pres">
      <dgm:prSet presAssocID="{F16AF240-E871-4763-B758-64C0990823B9}" presName="hierChild4" presStyleCnt="0"/>
      <dgm:spPr/>
    </dgm:pt>
    <dgm:pt modelId="{531B6094-4D0A-4E16-97EF-E6E005E73B84}" type="pres">
      <dgm:prSet presAssocID="{F16AF240-E871-4763-B758-64C0990823B9}" presName="hierChild5" presStyleCnt="0"/>
      <dgm:spPr/>
    </dgm:pt>
    <dgm:pt modelId="{40A81802-27AF-401A-8845-BB2A643C959E}" type="pres">
      <dgm:prSet presAssocID="{0C58CA70-3B50-45C8-89AF-03FE6CCA6B23}" presName="Name37" presStyleLbl="parChTrans1D4" presStyleIdx="3" presStyleCnt="25"/>
      <dgm:spPr/>
      <dgm:t>
        <a:bodyPr/>
        <a:lstStyle/>
        <a:p>
          <a:endParaRPr lang="en-US"/>
        </a:p>
      </dgm:t>
    </dgm:pt>
    <dgm:pt modelId="{2A45B1B3-96C7-4A01-BF04-7EE1C9379E10}" type="pres">
      <dgm:prSet presAssocID="{0D38641E-88BB-49E6-B0AE-FA492A1905FD}" presName="hierRoot2" presStyleCnt="0">
        <dgm:presLayoutVars>
          <dgm:hierBranch val="init"/>
        </dgm:presLayoutVars>
      </dgm:prSet>
      <dgm:spPr/>
    </dgm:pt>
    <dgm:pt modelId="{F0242D9B-2973-45A6-BE90-B2964448C08D}" type="pres">
      <dgm:prSet presAssocID="{0D38641E-88BB-49E6-B0AE-FA492A1905FD}" presName="rootComposite" presStyleCnt="0"/>
      <dgm:spPr/>
    </dgm:pt>
    <dgm:pt modelId="{CABCF855-3645-4C62-AC71-2B47BAEE83FC}" type="pres">
      <dgm:prSet presAssocID="{0D38641E-88BB-49E6-B0AE-FA492A1905FD}" presName="rootText" presStyleLbl="node4" presStyleIdx="3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54FE7F3-10A8-4D01-BD30-9A0406873A23}" type="pres">
      <dgm:prSet presAssocID="{0D38641E-88BB-49E6-B0AE-FA492A1905FD}" presName="rootConnector" presStyleLbl="node4" presStyleIdx="3" presStyleCnt="25"/>
      <dgm:spPr/>
      <dgm:t>
        <a:bodyPr/>
        <a:lstStyle/>
        <a:p>
          <a:endParaRPr lang="en-US"/>
        </a:p>
      </dgm:t>
    </dgm:pt>
    <dgm:pt modelId="{59FB5CCD-6741-4300-B1E9-6747D656C07A}" type="pres">
      <dgm:prSet presAssocID="{0D38641E-88BB-49E6-B0AE-FA492A1905FD}" presName="hierChild4" presStyleCnt="0"/>
      <dgm:spPr/>
    </dgm:pt>
    <dgm:pt modelId="{419F31F9-6F8E-4AE5-8801-1BBB66998215}" type="pres">
      <dgm:prSet presAssocID="{0D38641E-88BB-49E6-B0AE-FA492A1905FD}" presName="hierChild5" presStyleCnt="0"/>
      <dgm:spPr/>
    </dgm:pt>
    <dgm:pt modelId="{E864ACBE-091A-4A06-9130-545189F3F424}" type="pres">
      <dgm:prSet presAssocID="{6BABF08F-6680-4913-9407-72DF4B5623DD}" presName="hierChild5" presStyleCnt="0"/>
      <dgm:spPr/>
    </dgm:pt>
    <dgm:pt modelId="{5666EEBF-70A3-41E1-80AC-3560E9696E9F}" type="pres">
      <dgm:prSet presAssocID="{4E02ED4B-29EF-4688-8487-1F3E4DD7C8D3}" presName="Name37" presStyleLbl="parChTrans1D3" presStyleIdx="3" presStyleCnt="7"/>
      <dgm:spPr/>
      <dgm:t>
        <a:bodyPr/>
        <a:lstStyle/>
        <a:p>
          <a:endParaRPr lang="en-US"/>
        </a:p>
      </dgm:t>
    </dgm:pt>
    <dgm:pt modelId="{93CDC0E1-1E03-4754-A6F4-58B03E428E9F}" type="pres">
      <dgm:prSet presAssocID="{37943202-226D-4C87-A44E-701DF89AFEE1}" presName="hierRoot2" presStyleCnt="0">
        <dgm:presLayoutVars>
          <dgm:hierBranch val="init"/>
        </dgm:presLayoutVars>
      </dgm:prSet>
      <dgm:spPr/>
    </dgm:pt>
    <dgm:pt modelId="{F43D26FE-C101-4183-AB04-789F49D32289}" type="pres">
      <dgm:prSet presAssocID="{37943202-226D-4C87-A44E-701DF89AFEE1}" presName="rootComposite" presStyleCnt="0"/>
      <dgm:spPr/>
    </dgm:pt>
    <dgm:pt modelId="{3DA5AB59-C267-47E9-AE7C-DA1FE3070ABA}" type="pres">
      <dgm:prSet presAssocID="{37943202-226D-4C87-A44E-701DF89AFEE1}" presName="rootText" presStyleLbl="node3" presStyleIdx="3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58BD1A-248C-4B2C-B62A-575136891887}" type="pres">
      <dgm:prSet presAssocID="{37943202-226D-4C87-A44E-701DF89AFEE1}" presName="rootConnector" presStyleLbl="node3" presStyleIdx="3" presStyleCnt="6"/>
      <dgm:spPr/>
      <dgm:t>
        <a:bodyPr/>
        <a:lstStyle/>
        <a:p>
          <a:endParaRPr lang="en-US"/>
        </a:p>
      </dgm:t>
    </dgm:pt>
    <dgm:pt modelId="{7AA36FC1-7628-4D8F-AA12-F2D8D0FF801F}" type="pres">
      <dgm:prSet presAssocID="{37943202-226D-4C87-A44E-701DF89AFEE1}" presName="hierChild4" presStyleCnt="0"/>
      <dgm:spPr/>
    </dgm:pt>
    <dgm:pt modelId="{A71A3E39-50A8-4EA7-9B61-F4EB4DBE8230}" type="pres">
      <dgm:prSet presAssocID="{23BA2F2F-806C-428F-BC95-9C04E6CFB16B}" presName="Name37" presStyleLbl="parChTrans1D4" presStyleIdx="4" presStyleCnt="25"/>
      <dgm:spPr/>
      <dgm:t>
        <a:bodyPr/>
        <a:lstStyle/>
        <a:p>
          <a:endParaRPr lang="en-US"/>
        </a:p>
      </dgm:t>
    </dgm:pt>
    <dgm:pt modelId="{F734D09F-1102-4E6D-961A-8A8CF51586B3}" type="pres">
      <dgm:prSet presAssocID="{BD4237E4-6BE4-406E-AC09-F36FE16E7079}" presName="hierRoot2" presStyleCnt="0">
        <dgm:presLayoutVars>
          <dgm:hierBranch val="init"/>
        </dgm:presLayoutVars>
      </dgm:prSet>
      <dgm:spPr/>
    </dgm:pt>
    <dgm:pt modelId="{DB2770C7-AC14-40BC-9341-516ED6175096}" type="pres">
      <dgm:prSet presAssocID="{BD4237E4-6BE4-406E-AC09-F36FE16E7079}" presName="rootComposite" presStyleCnt="0"/>
      <dgm:spPr/>
    </dgm:pt>
    <dgm:pt modelId="{5C31FE9B-3F5A-4E1D-AFA4-17A6568C8014}" type="pres">
      <dgm:prSet presAssocID="{BD4237E4-6BE4-406E-AC09-F36FE16E7079}" presName="rootText" presStyleLbl="node4" presStyleIdx="4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221FB33-9737-48DF-8798-CCBF03039DE4}" type="pres">
      <dgm:prSet presAssocID="{BD4237E4-6BE4-406E-AC09-F36FE16E7079}" presName="rootConnector" presStyleLbl="node4" presStyleIdx="4" presStyleCnt="25"/>
      <dgm:spPr/>
      <dgm:t>
        <a:bodyPr/>
        <a:lstStyle/>
        <a:p>
          <a:endParaRPr lang="en-US"/>
        </a:p>
      </dgm:t>
    </dgm:pt>
    <dgm:pt modelId="{1A7CCC28-8796-4F9B-9053-70E58DB69529}" type="pres">
      <dgm:prSet presAssocID="{BD4237E4-6BE4-406E-AC09-F36FE16E7079}" presName="hierChild4" presStyleCnt="0"/>
      <dgm:spPr/>
    </dgm:pt>
    <dgm:pt modelId="{A8155466-76DA-4615-A478-78F79AFBB81F}" type="pres">
      <dgm:prSet presAssocID="{513C9E0D-E54D-45F7-9142-1A14B494E949}" presName="Name37" presStyleLbl="parChTrans1D4" presStyleIdx="5" presStyleCnt="25"/>
      <dgm:spPr/>
      <dgm:t>
        <a:bodyPr/>
        <a:lstStyle/>
        <a:p>
          <a:endParaRPr lang="en-US"/>
        </a:p>
      </dgm:t>
    </dgm:pt>
    <dgm:pt modelId="{06AAF554-6ED0-4D0B-A822-EAC8F5F975FD}" type="pres">
      <dgm:prSet presAssocID="{89045603-2D01-455A-A9EB-E9FD9802919A}" presName="hierRoot2" presStyleCnt="0">
        <dgm:presLayoutVars>
          <dgm:hierBranch val="init"/>
        </dgm:presLayoutVars>
      </dgm:prSet>
      <dgm:spPr/>
    </dgm:pt>
    <dgm:pt modelId="{4B07B8AA-0B92-4044-9781-E3B809516B19}" type="pres">
      <dgm:prSet presAssocID="{89045603-2D01-455A-A9EB-E9FD9802919A}" presName="rootComposite" presStyleCnt="0"/>
      <dgm:spPr/>
    </dgm:pt>
    <dgm:pt modelId="{E142F3E6-8201-4223-8776-EBCD81CFEE91}" type="pres">
      <dgm:prSet presAssocID="{89045603-2D01-455A-A9EB-E9FD9802919A}" presName="rootText" presStyleLbl="node4" presStyleIdx="5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62E81D7-B864-4605-BC35-ED7A8C70F274}" type="pres">
      <dgm:prSet presAssocID="{89045603-2D01-455A-A9EB-E9FD9802919A}" presName="rootConnector" presStyleLbl="node4" presStyleIdx="5" presStyleCnt="25"/>
      <dgm:spPr/>
      <dgm:t>
        <a:bodyPr/>
        <a:lstStyle/>
        <a:p>
          <a:endParaRPr lang="en-US"/>
        </a:p>
      </dgm:t>
    </dgm:pt>
    <dgm:pt modelId="{A23E9971-FC16-44B7-8A2A-AE0E9F42B183}" type="pres">
      <dgm:prSet presAssocID="{89045603-2D01-455A-A9EB-E9FD9802919A}" presName="hierChild4" presStyleCnt="0"/>
      <dgm:spPr/>
    </dgm:pt>
    <dgm:pt modelId="{F5AB1A2D-875C-40EF-8C45-B4F9A6510888}" type="pres">
      <dgm:prSet presAssocID="{89045603-2D01-455A-A9EB-E9FD9802919A}" presName="hierChild5" presStyleCnt="0"/>
      <dgm:spPr/>
    </dgm:pt>
    <dgm:pt modelId="{460830A9-B756-4F43-9358-A45847E71536}" type="pres">
      <dgm:prSet presAssocID="{86689FCD-D0AC-45AE-A268-209DB7E2B60F}" presName="Name37" presStyleLbl="parChTrans1D4" presStyleIdx="6" presStyleCnt="25"/>
      <dgm:spPr/>
      <dgm:t>
        <a:bodyPr/>
        <a:lstStyle/>
        <a:p>
          <a:endParaRPr lang="en-US"/>
        </a:p>
      </dgm:t>
    </dgm:pt>
    <dgm:pt modelId="{8FD259D9-F286-4AD8-BC42-A446D549D7CD}" type="pres">
      <dgm:prSet presAssocID="{564DE28C-1763-4841-9885-D46D11EE0535}" presName="hierRoot2" presStyleCnt="0">
        <dgm:presLayoutVars>
          <dgm:hierBranch val="init"/>
        </dgm:presLayoutVars>
      </dgm:prSet>
      <dgm:spPr/>
    </dgm:pt>
    <dgm:pt modelId="{5F0636F4-C926-48C0-B902-75628A19E1E5}" type="pres">
      <dgm:prSet presAssocID="{564DE28C-1763-4841-9885-D46D11EE0535}" presName="rootComposite" presStyleCnt="0"/>
      <dgm:spPr/>
    </dgm:pt>
    <dgm:pt modelId="{6DFFAE68-FE38-4882-8541-4D8E19C05AD6}" type="pres">
      <dgm:prSet presAssocID="{564DE28C-1763-4841-9885-D46D11EE0535}" presName="rootText" presStyleLbl="node4" presStyleIdx="6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EE5F2FC-7CEF-494F-A360-4A3C86A1A71E}" type="pres">
      <dgm:prSet presAssocID="{564DE28C-1763-4841-9885-D46D11EE0535}" presName="rootConnector" presStyleLbl="node4" presStyleIdx="6" presStyleCnt="25"/>
      <dgm:spPr/>
      <dgm:t>
        <a:bodyPr/>
        <a:lstStyle/>
        <a:p>
          <a:endParaRPr lang="en-US"/>
        </a:p>
      </dgm:t>
    </dgm:pt>
    <dgm:pt modelId="{A8252E42-6382-4957-B1E9-7243BD2CD81C}" type="pres">
      <dgm:prSet presAssocID="{564DE28C-1763-4841-9885-D46D11EE0535}" presName="hierChild4" presStyleCnt="0"/>
      <dgm:spPr/>
    </dgm:pt>
    <dgm:pt modelId="{B27F039F-0615-42D0-A911-8292887C0AFD}" type="pres">
      <dgm:prSet presAssocID="{564DE28C-1763-4841-9885-D46D11EE0535}" presName="hierChild5" presStyleCnt="0"/>
      <dgm:spPr/>
    </dgm:pt>
    <dgm:pt modelId="{AFA3F4BE-0FDC-4484-9201-8048C0B0D735}" type="pres">
      <dgm:prSet presAssocID="{BD4237E4-6BE4-406E-AC09-F36FE16E7079}" presName="hierChild5" presStyleCnt="0"/>
      <dgm:spPr/>
    </dgm:pt>
    <dgm:pt modelId="{AA334A11-FEAC-458C-9282-1722CC4B8D55}" type="pres">
      <dgm:prSet presAssocID="{C1F7776C-68F5-4FC3-978D-E1AC6A53175C}" presName="Name37" presStyleLbl="parChTrans1D4" presStyleIdx="7" presStyleCnt="25"/>
      <dgm:spPr/>
      <dgm:t>
        <a:bodyPr/>
        <a:lstStyle/>
        <a:p>
          <a:endParaRPr lang="en-US"/>
        </a:p>
      </dgm:t>
    </dgm:pt>
    <dgm:pt modelId="{9A107E21-BB5F-4C6B-A596-3F51F4C105DE}" type="pres">
      <dgm:prSet presAssocID="{EE7F8BEF-D374-427D-BF28-68572A1DD01E}" presName="hierRoot2" presStyleCnt="0">
        <dgm:presLayoutVars>
          <dgm:hierBranch val="init"/>
        </dgm:presLayoutVars>
      </dgm:prSet>
      <dgm:spPr/>
    </dgm:pt>
    <dgm:pt modelId="{BB67FBB5-DE4F-40D3-BF7F-E0BB6FAB7DF0}" type="pres">
      <dgm:prSet presAssocID="{EE7F8BEF-D374-427D-BF28-68572A1DD01E}" presName="rootComposite" presStyleCnt="0"/>
      <dgm:spPr/>
    </dgm:pt>
    <dgm:pt modelId="{231F30B6-511E-4DB8-B0E6-D1DC8E029596}" type="pres">
      <dgm:prSet presAssocID="{EE7F8BEF-D374-427D-BF28-68572A1DD01E}" presName="rootText" presStyleLbl="node4" presStyleIdx="7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970E920-4CDA-4830-BB3D-2F8D8BA769F3}" type="pres">
      <dgm:prSet presAssocID="{EE7F8BEF-D374-427D-BF28-68572A1DD01E}" presName="rootConnector" presStyleLbl="node4" presStyleIdx="7" presStyleCnt="25"/>
      <dgm:spPr/>
      <dgm:t>
        <a:bodyPr/>
        <a:lstStyle/>
        <a:p>
          <a:endParaRPr lang="en-US"/>
        </a:p>
      </dgm:t>
    </dgm:pt>
    <dgm:pt modelId="{377976F5-0E89-4DA6-8226-4D5CE87DDED4}" type="pres">
      <dgm:prSet presAssocID="{EE7F8BEF-D374-427D-BF28-68572A1DD01E}" presName="hierChild4" presStyleCnt="0"/>
      <dgm:spPr/>
    </dgm:pt>
    <dgm:pt modelId="{4E87D995-3896-495A-9A12-53204CE30892}" type="pres">
      <dgm:prSet presAssocID="{EE7F8BEF-D374-427D-BF28-68572A1DD01E}" presName="hierChild5" presStyleCnt="0"/>
      <dgm:spPr/>
    </dgm:pt>
    <dgm:pt modelId="{36AD6208-3E12-43C3-9314-859CA984BAE3}" type="pres">
      <dgm:prSet presAssocID="{3A095EA2-6910-455E-BFB2-72225C3B3BB5}" presName="Name37" presStyleLbl="parChTrans1D4" presStyleIdx="8" presStyleCnt="25"/>
      <dgm:spPr/>
      <dgm:t>
        <a:bodyPr/>
        <a:lstStyle/>
        <a:p>
          <a:endParaRPr lang="en-US"/>
        </a:p>
      </dgm:t>
    </dgm:pt>
    <dgm:pt modelId="{29056960-8071-4586-9FDB-FC58734DDA08}" type="pres">
      <dgm:prSet presAssocID="{B7C865EA-00D8-4868-A410-1F2E0C71EB6E}" presName="hierRoot2" presStyleCnt="0">
        <dgm:presLayoutVars>
          <dgm:hierBranch val="init"/>
        </dgm:presLayoutVars>
      </dgm:prSet>
      <dgm:spPr/>
    </dgm:pt>
    <dgm:pt modelId="{21EA00FC-82CC-4DCA-8E3E-E22FAA4D2C6E}" type="pres">
      <dgm:prSet presAssocID="{B7C865EA-00D8-4868-A410-1F2E0C71EB6E}" presName="rootComposite" presStyleCnt="0"/>
      <dgm:spPr/>
    </dgm:pt>
    <dgm:pt modelId="{EBCF27E7-58F4-4A7C-8A58-32C64417BC38}" type="pres">
      <dgm:prSet presAssocID="{B7C865EA-00D8-4868-A410-1F2E0C71EB6E}" presName="rootText" presStyleLbl="node4" presStyleIdx="8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46C72CB-348C-4E5E-82A4-F00AD48102F8}" type="pres">
      <dgm:prSet presAssocID="{B7C865EA-00D8-4868-A410-1F2E0C71EB6E}" presName="rootConnector" presStyleLbl="node4" presStyleIdx="8" presStyleCnt="25"/>
      <dgm:spPr/>
      <dgm:t>
        <a:bodyPr/>
        <a:lstStyle/>
        <a:p>
          <a:endParaRPr lang="en-US"/>
        </a:p>
      </dgm:t>
    </dgm:pt>
    <dgm:pt modelId="{92B72C26-1555-4B52-89DD-09EBECD5D0DC}" type="pres">
      <dgm:prSet presAssocID="{B7C865EA-00D8-4868-A410-1F2E0C71EB6E}" presName="hierChild4" presStyleCnt="0"/>
      <dgm:spPr/>
    </dgm:pt>
    <dgm:pt modelId="{738F0D98-3E70-487B-B5E3-FE1245057662}" type="pres">
      <dgm:prSet presAssocID="{64479B97-B3F1-407B-82B8-21B88A3988E4}" presName="Name37" presStyleLbl="parChTrans1D4" presStyleIdx="9" presStyleCnt="25"/>
      <dgm:spPr/>
      <dgm:t>
        <a:bodyPr/>
        <a:lstStyle/>
        <a:p>
          <a:endParaRPr lang="en-US"/>
        </a:p>
      </dgm:t>
    </dgm:pt>
    <dgm:pt modelId="{F152F78C-72F5-472F-AC9C-BB035EE2C8CC}" type="pres">
      <dgm:prSet presAssocID="{690E847E-9BE9-4632-AEEB-A8C84F783664}" presName="hierRoot2" presStyleCnt="0">
        <dgm:presLayoutVars>
          <dgm:hierBranch val="init"/>
        </dgm:presLayoutVars>
      </dgm:prSet>
      <dgm:spPr/>
    </dgm:pt>
    <dgm:pt modelId="{F1460FF3-0988-461E-8703-FDC25C90248B}" type="pres">
      <dgm:prSet presAssocID="{690E847E-9BE9-4632-AEEB-A8C84F783664}" presName="rootComposite" presStyleCnt="0"/>
      <dgm:spPr/>
    </dgm:pt>
    <dgm:pt modelId="{573ADEDB-7629-46A2-B394-54F5AF735447}" type="pres">
      <dgm:prSet presAssocID="{690E847E-9BE9-4632-AEEB-A8C84F783664}" presName="rootText" presStyleLbl="node4" presStyleIdx="9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983B405-A3F2-4B81-AFC6-0F7CFC87876E}" type="pres">
      <dgm:prSet presAssocID="{690E847E-9BE9-4632-AEEB-A8C84F783664}" presName="rootConnector" presStyleLbl="node4" presStyleIdx="9" presStyleCnt="25"/>
      <dgm:spPr/>
      <dgm:t>
        <a:bodyPr/>
        <a:lstStyle/>
        <a:p>
          <a:endParaRPr lang="en-US"/>
        </a:p>
      </dgm:t>
    </dgm:pt>
    <dgm:pt modelId="{C04954BB-83C6-4620-9CC0-87BB90AA1360}" type="pres">
      <dgm:prSet presAssocID="{690E847E-9BE9-4632-AEEB-A8C84F783664}" presName="hierChild4" presStyleCnt="0"/>
      <dgm:spPr/>
    </dgm:pt>
    <dgm:pt modelId="{8FBD53ED-D6B1-4BAA-A03F-EAC28834855E}" type="pres">
      <dgm:prSet presAssocID="{690E847E-9BE9-4632-AEEB-A8C84F783664}" presName="hierChild5" presStyleCnt="0"/>
      <dgm:spPr/>
    </dgm:pt>
    <dgm:pt modelId="{D9840F47-0CDD-47FA-8432-E6ADCDD1CC3D}" type="pres">
      <dgm:prSet presAssocID="{E7354342-D312-483B-8447-6AC0C66591BA}" presName="Name37" presStyleLbl="parChTrans1D4" presStyleIdx="10" presStyleCnt="25"/>
      <dgm:spPr/>
      <dgm:t>
        <a:bodyPr/>
        <a:lstStyle/>
        <a:p>
          <a:endParaRPr lang="en-US"/>
        </a:p>
      </dgm:t>
    </dgm:pt>
    <dgm:pt modelId="{E5CE5330-7BDC-4427-8632-CF79E3A88CF5}" type="pres">
      <dgm:prSet presAssocID="{886FAAB4-87E0-48B1-ACD9-1C607D1DF253}" presName="hierRoot2" presStyleCnt="0">
        <dgm:presLayoutVars>
          <dgm:hierBranch val="init"/>
        </dgm:presLayoutVars>
      </dgm:prSet>
      <dgm:spPr/>
    </dgm:pt>
    <dgm:pt modelId="{FF92182B-0619-43AF-892B-D991C5ADAB4E}" type="pres">
      <dgm:prSet presAssocID="{886FAAB4-87E0-48B1-ACD9-1C607D1DF253}" presName="rootComposite" presStyleCnt="0"/>
      <dgm:spPr/>
    </dgm:pt>
    <dgm:pt modelId="{4BBE8A36-E18A-4755-BF41-60E4E5D1829A}" type="pres">
      <dgm:prSet presAssocID="{886FAAB4-87E0-48B1-ACD9-1C607D1DF253}" presName="rootText" presStyleLbl="node4" presStyleIdx="10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D1E8539-ED1F-465D-9448-E708FE3F20C0}" type="pres">
      <dgm:prSet presAssocID="{886FAAB4-87E0-48B1-ACD9-1C607D1DF253}" presName="rootConnector" presStyleLbl="node4" presStyleIdx="10" presStyleCnt="25"/>
      <dgm:spPr/>
      <dgm:t>
        <a:bodyPr/>
        <a:lstStyle/>
        <a:p>
          <a:endParaRPr lang="en-US"/>
        </a:p>
      </dgm:t>
    </dgm:pt>
    <dgm:pt modelId="{0F18DCB8-F310-45DA-B6CF-6728E4823A17}" type="pres">
      <dgm:prSet presAssocID="{886FAAB4-87E0-48B1-ACD9-1C607D1DF253}" presName="hierChild4" presStyleCnt="0"/>
      <dgm:spPr/>
    </dgm:pt>
    <dgm:pt modelId="{561ADBD1-DDE6-45BB-A69E-CAEDDAD67127}" type="pres">
      <dgm:prSet presAssocID="{886FAAB4-87E0-48B1-ACD9-1C607D1DF253}" presName="hierChild5" presStyleCnt="0"/>
      <dgm:spPr/>
    </dgm:pt>
    <dgm:pt modelId="{CAF1AC27-05A4-4A1B-99B7-E8DD6E0FEF0C}" type="pres">
      <dgm:prSet presAssocID="{ECA58D7A-D5B7-42E1-9562-A2B1B8C882A6}" presName="Name37" presStyleLbl="parChTrans1D4" presStyleIdx="11" presStyleCnt="25"/>
      <dgm:spPr/>
      <dgm:t>
        <a:bodyPr/>
        <a:lstStyle/>
        <a:p>
          <a:endParaRPr lang="en-US"/>
        </a:p>
      </dgm:t>
    </dgm:pt>
    <dgm:pt modelId="{6051F881-AC10-4415-B458-B4DFC38DEE44}" type="pres">
      <dgm:prSet presAssocID="{C3D8F6C4-B3EF-450E-973C-6BD8D46E6AC7}" presName="hierRoot2" presStyleCnt="0">
        <dgm:presLayoutVars>
          <dgm:hierBranch val="init"/>
        </dgm:presLayoutVars>
      </dgm:prSet>
      <dgm:spPr/>
    </dgm:pt>
    <dgm:pt modelId="{7B5EFAA7-D3AD-42B5-9962-C939BCA3EB07}" type="pres">
      <dgm:prSet presAssocID="{C3D8F6C4-B3EF-450E-973C-6BD8D46E6AC7}" presName="rootComposite" presStyleCnt="0"/>
      <dgm:spPr/>
    </dgm:pt>
    <dgm:pt modelId="{C27AF23D-472F-4401-BDD6-EEA5159D9706}" type="pres">
      <dgm:prSet presAssocID="{C3D8F6C4-B3EF-450E-973C-6BD8D46E6AC7}" presName="rootText" presStyleLbl="node4" presStyleIdx="11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96BC2B-1C89-4D7A-A335-2A300593D877}" type="pres">
      <dgm:prSet presAssocID="{C3D8F6C4-B3EF-450E-973C-6BD8D46E6AC7}" presName="rootConnector" presStyleLbl="node4" presStyleIdx="11" presStyleCnt="25"/>
      <dgm:spPr/>
      <dgm:t>
        <a:bodyPr/>
        <a:lstStyle/>
        <a:p>
          <a:endParaRPr lang="en-US"/>
        </a:p>
      </dgm:t>
    </dgm:pt>
    <dgm:pt modelId="{C2560BB7-DDD9-4A25-911F-70BEF8A85A2E}" type="pres">
      <dgm:prSet presAssocID="{C3D8F6C4-B3EF-450E-973C-6BD8D46E6AC7}" presName="hierChild4" presStyleCnt="0"/>
      <dgm:spPr/>
    </dgm:pt>
    <dgm:pt modelId="{F16C5353-E1B5-4253-B4DD-6B44142FBE96}" type="pres">
      <dgm:prSet presAssocID="{C3D8F6C4-B3EF-450E-973C-6BD8D46E6AC7}" presName="hierChild5" presStyleCnt="0"/>
      <dgm:spPr/>
    </dgm:pt>
    <dgm:pt modelId="{65BEB0E7-3003-4DF3-897A-63F0ED2020C8}" type="pres">
      <dgm:prSet presAssocID="{B7C865EA-00D8-4868-A410-1F2E0C71EB6E}" presName="hierChild5" presStyleCnt="0"/>
      <dgm:spPr/>
    </dgm:pt>
    <dgm:pt modelId="{43FFE87A-7D00-4823-9759-752940AAB6AC}" type="pres">
      <dgm:prSet presAssocID="{83441204-0158-48AE-88A1-A76851F750CB}" presName="Name37" presStyleLbl="parChTrans1D4" presStyleIdx="12" presStyleCnt="25"/>
      <dgm:spPr/>
      <dgm:t>
        <a:bodyPr/>
        <a:lstStyle/>
        <a:p>
          <a:endParaRPr lang="en-US"/>
        </a:p>
      </dgm:t>
    </dgm:pt>
    <dgm:pt modelId="{B975A0B1-4E1D-4894-9EE5-0F0795C585C9}" type="pres">
      <dgm:prSet presAssocID="{2D6F3B69-8837-4692-9664-C4C7AD91242E}" presName="hierRoot2" presStyleCnt="0">
        <dgm:presLayoutVars>
          <dgm:hierBranch val="init"/>
        </dgm:presLayoutVars>
      </dgm:prSet>
      <dgm:spPr/>
    </dgm:pt>
    <dgm:pt modelId="{8C2229DE-08F6-4733-8E24-FA818F2A8F72}" type="pres">
      <dgm:prSet presAssocID="{2D6F3B69-8837-4692-9664-C4C7AD91242E}" presName="rootComposite" presStyleCnt="0"/>
      <dgm:spPr/>
    </dgm:pt>
    <dgm:pt modelId="{3B540CF8-76F1-4615-8360-C6E5A1BE9BE5}" type="pres">
      <dgm:prSet presAssocID="{2D6F3B69-8837-4692-9664-C4C7AD91242E}" presName="rootText" presStyleLbl="node4" presStyleIdx="12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50F7756-C060-4C62-B1F9-B287ECD9D9D2}" type="pres">
      <dgm:prSet presAssocID="{2D6F3B69-8837-4692-9664-C4C7AD91242E}" presName="rootConnector" presStyleLbl="node4" presStyleIdx="12" presStyleCnt="25"/>
      <dgm:spPr/>
      <dgm:t>
        <a:bodyPr/>
        <a:lstStyle/>
        <a:p>
          <a:endParaRPr lang="en-US"/>
        </a:p>
      </dgm:t>
    </dgm:pt>
    <dgm:pt modelId="{A8F8DB46-F9A0-4960-8FA3-6657E6C00A63}" type="pres">
      <dgm:prSet presAssocID="{2D6F3B69-8837-4692-9664-C4C7AD91242E}" presName="hierChild4" presStyleCnt="0"/>
      <dgm:spPr/>
    </dgm:pt>
    <dgm:pt modelId="{8F61F21B-DA98-473D-B5AC-97263FAF10D3}" type="pres">
      <dgm:prSet presAssocID="{E125FF3C-CDE6-4830-8246-10AB3B879405}" presName="Name37" presStyleLbl="parChTrans1D4" presStyleIdx="13" presStyleCnt="25"/>
      <dgm:spPr/>
      <dgm:t>
        <a:bodyPr/>
        <a:lstStyle/>
        <a:p>
          <a:endParaRPr lang="en-US"/>
        </a:p>
      </dgm:t>
    </dgm:pt>
    <dgm:pt modelId="{EF42237E-B933-4C75-A186-261630D46AAA}" type="pres">
      <dgm:prSet presAssocID="{881A0F4F-11CF-4470-B6CB-D5AE799BA623}" presName="hierRoot2" presStyleCnt="0">
        <dgm:presLayoutVars>
          <dgm:hierBranch val="init"/>
        </dgm:presLayoutVars>
      </dgm:prSet>
      <dgm:spPr/>
    </dgm:pt>
    <dgm:pt modelId="{6A146FA6-8FBE-4A15-B734-DB09564F31B9}" type="pres">
      <dgm:prSet presAssocID="{881A0F4F-11CF-4470-B6CB-D5AE799BA623}" presName="rootComposite" presStyleCnt="0"/>
      <dgm:spPr/>
    </dgm:pt>
    <dgm:pt modelId="{B65F59DF-4394-4F7F-911F-64A635C42DF6}" type="pres">
      <dgm:prSet presAssocID="{881A0F4F-11CF-4470-B6CB-D5AE799BA623}" presName="rootText" presStyleLbl="node4" presStyleIdx="13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A0519DA-CEF7-4961-A2ED-B1AB3B0FF86D}" type="pres">
      <dgm:prSet presAssocID="{881A0F4F-11CF-4470-B6CB-D5AE799BA623}" presName="rootConnector" presStyleLbl="node4" presStyleIdx="13" presStyleCnt="25"/>
      <dgm:spPr/>
      <dgm:t>
        <a:bodyPr/>
        <a:lstStyle/>
        <a:p>
          <a:endParaRPr lang="en-US"/>
        </a:p>
      </dgm:t>
    </dgm:pt>
    <dgm:pt modelId="{4DD42141-BA79-402D-AEC0-A9F79146BCAF}" type="pres">
      <dgm:prSet presAssocID="{881A0F4F-11CF-4470-B6CB-D5AE799BA623}" presName="hierChild4" presStyleCnt="0"/>
      <dgm:spPr/>
    </dgm:pt>
    <dgm:pt modelId="{A303AF29-C1FF-43FE-B2F7-2FF66DA6E851}" type="pres">
      <dgm:prSet presAssocID="{881A0F4F-11CF-4470-B6CB-D5AE799BA623}" presName="hierChild5" presStyleCnt="0"/>
      <dgm:spPr/>
    </dgm:pt>
    <dgm:pt modelId="{9013FCB2-37A5-478B-A034-81CA0F3E0C5A}" type="pres">
      <dgm:prSet presAssocID="{9F9BB31F-04AC-4E6A-8E11-00DFB391C368}" presName="Name37" presStyleLbl="parChTrans1D4" presStyleIdx="14" presStyleCnt="25"/>
      <dgm:spPr/>
      <dgm:t>
        <a:bodyPr/>
        <a:lstStyle/>
        <a:p>
          <a:endParaRPr lang="en-US"/>
        </a:p>
      </dgm:t>
    </dgm:pt>
    <dgm:pt modelId="{880A30BE-7D8A-46AD-9CB3-4C094FEA272E}" type="pres">
      <dgm:prSet presAssocID="{E782E840-CED7-496D-B6E8-7BB966EAD2DE}" presName="hierRoot2" presStyleCnt="0">
        <dgm:presLayoutVars>
          <dgm:hierBranch val="init"/>
        </dgm:presLayoutVars>
      </dgm:prSet>
      <dgm:spPr/>
    </dgm:pt>
    <dgm:pt modelId="{D4789ABC-DDB5-4F9E-BBCA-A7A6D4A08080}" type="pres">
      <dgm:prSet presAssocID="{E782E840-CED7-496D-B6E8-7BB966EAD2DE}" presName="rootComposite" presStyleCnt="0"/>
      <dgm:spPr/>
    </dgm:pt>
    <dgm:pt modelId="{8B78968C-6FF8-4D0E-A7C9-D250AC0B7D02}" type="pres">
      <dgm:prSet presAssocID="{E782E840-CED7-496D-B6E8-7BB966EAD2DE}" presName="rootText" presStyleLbl="node4" presStyleIdx="14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A4A5835-38FD-482A-8128-2462FF51A2AC}" type="pres">
      <dgm:prSet presAssocID="{E782E840-CED7-496D-B6E8-7BB966EAD2DE}" presName="rootConnector" presStyleLbl="node4" presStyleIdx="14" presStyleCnt="25"/>
      <dgm:spPr/>
      <dgm:t>
        <a:bodyPr/>
        <a:lstStyle/>
        <a:p>
          <a:endParaRPr lang="en-US"/>
        </a:p>
      </dgm:t>
    </dgm:pt>
    <dgm:pt modelId="{6A7C9CC1-9950-4418-9A03-103C08CB9769}" type="pres">
      <dgm:prSet presAssocID="{E782E840-CED7-496D-B6E8-7BB966EAD2DE}" presName="hierChild4" presStyleCnt="0"/>
      <dgm:spPr/>
    </dgm:pt>
    <dgm:pt modelId="{54F6917A-395F-459A-B9DF-AE6DDFEABB6F}" type="pres">
      <dgm:prSet presAssocID="{E782E840-CED7-496D-B6E8-7BB966EAD2DE}" presName="hierChild5" presStyleCnt="0"/>
      <dgm:spPr/>
    </dgm:pt>
    <dgm:pt modelId="{9CE2B133-A11A-4E2D-A73D-0FC1FBFD461C}" type="pres">
      <dgm:prSet presAssocID="{7A52534C-9665-4BF9-A0DB-548091F44E18}" presName="Name37" presStyleLbl="parChTrans1D4" presStyleIdx="15" presStyleCnt="25"/>
      <dgm:spPr/>
      <dgm:t>
        <a:bodyPr/>
        <a:lstStyle/>
        <a:p>
          <a:endParaRPr lang="en-US"/>
        </a:p>
      </dgm:t>
    </dgm:pt>
    <dgm:pt modelId="{E120904E-7A5E-45D0-AF56-266A196CDDC8}" type="pres">
      <dgm:prSet presAssocID="{2AA043CD-ED75-48C4-A4A3-2D58DE763D04}" presName="hierRoot2" presStyleCnt="0">
        <dgm:presLayoutVars>
          <dgm:hierBranch val="init"/>
        </dgm:presLayoutVars>
      </dgm:prSet>
      <dgm:spPr/>
    </dgm:pt>
    <dgm:pt modelId="{27B0E848-81B0-494A-8205-13EC0DCED4EC}" type="pres">
      <dgm:prSet presAssocID="{2AA043CD-ED75-48C4-A4A3-2D58DE763D04}" presName="rootComposite" presStyleCnt="0"/>
      <dgm:spPr/>
    </dgm:pt>
    <dgm:pt modelId="{7121D05A-A43D-4EDB-9897-EE0288A90683}" type="pres">
      <dgm:prSet presAssocID="{2AA043CD-ED75-48C4-A4A3-2D58DE763D04}" presName="rootText" presStyleLbl="node4" presStyleIdx="15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7E29F1E-3710-43A9-8395-808A416146DF}" type="pres">
      <dgm:prSet presAssocID="{2AA043CD-ED75-48C4-A4A3-2D58DE763D04}" presName="rootConnector" presStyleLbl="node4" presStyleIdx="15" presStyleCnt="25"/>
      <dgm:spPr/>
      <dgm:t>
        <a:bodyPr/>
        <a:lstStyle/>
        <a:p>
          <a:endParaRPr lang="en-US"/>
        </a:p>
      </dgm:t>
    </dgm:pt>
    <dgm:pt modelId="{DF885CF1-8A94-4B9E-9F28-5A3954FA35C0}" type="pres">
      <dgm:prSet presAssocID="{2AA043CD-ED75-48C4-A4A3-2D58DE763D04}" presName="hierChild4" presStyleCnt="0"/>
      <dgm:spPr/>
    </dgm:pt>
    <dgm:pt modelId="{346DF776-5D11-4376-8CD9-E088D7FD51B2}" type="pres">
      <dgm:prSet presAssocID="{2AA043CD-ED75-48C4-A4A3-2D58DE763D04}" presName="hierChild5" presStyleCnt="0"/>
      <dgm:spPr/>
    </dgm:pt>
    <dgm:pt modelId="{C56BDAA2-C879-40D3-9FA2-9371612954E9}" type="pres">
      <dgm:prSet presAssocID="{B17ACD26-2155-4BD6-B7FB-C99F9A80D9E3}" presName="Name37" presStyleLbl="parChTrans1D4" presStyleIdx="16" presStyleCnt="25"/>
      <dgm:spPr/>
      <dgm:t>
        <a:bodyPr/>
        <a:lstStyle/>
        <a:p>
          <a:endParaRPr lang="en-US"/>
        </a:p>
      </dgm:t>
    </dgm:pt>
    <dgm:pt modelId="{D6118918-399B-48CF-8CD3-4F0888083491}" type="pres">
      <dgm:prSet presAssocID="{6CDF19B7-2A2B-4CD0-8BD4-DE05F8BCB511}" presName="hierRoot2" presStyleCnt="0">
        <dgm:presLayoutVars>
          <dgm:hierBranch val="init"/>
        </dgm:presLayoutVars>
      </dgm:prSet>
      <dgm:spPr/>
    </dgm:pt>
    <dgm:pt modelId="{B8B0EE42-3476-4EAF-8A0E-AE8942B55850}" type="pres">
      <dgm:prSet presAssocID="{6CDF19B7-2A2B-4CD0-8BD4-DE05F8BCB511}" presName="rootComposite" presStyleCnt="0"/>
      <dgm:spPr/>
    </dgm:pt>
    <dgm:pt modelId="{B2BB50FC-2B14-40B9-9AE9-33B32BF8E044}" type="pres">
      <dgm:prSet presAssocID="{6CDF19B7-2A2B-4CD0-8BD4-DE05F8BCB511}" presName="rootText" presStyleLbl="node4" presStyleIdx="16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6D6EBA4-37C2-43F1-A6C8-2503F0569D7A}" type="pres">
      <dgm:prSet presAssocID="{6CDF19B7-2A2B-4CD0-8BD4-DE05F8BCB511}" presName="rootConnector" presStyleLbl="node4" presStyleIdx="16" presStyleCnt="25"/>
      <dgm:spPr/>
      <dgm:t>
        <a:bodyPr/>
        <a:lstStyle/>
        <a:p>
          <a:endParaRPr lang="en-US"/>
        </a:p>
      </dgm:t>
    </dgm:pt>
    <dgm:pt modelId="{14BEFBB8-CBBD-45CF-B2FD-A0B5501BE86B}" type="pres">
      <dgm:prSet presAssocID="{6CDF19B7-2A2B-4CD0-8BD4-DE05F8BCB511}" presName="hierChild4" presStyleCnt="0"/>
      <dgm:spPr/>
    </dgm:pt>
    <dgm:pt modelId="{6C177419-4FC7-466C-8330-DF208BA9C879}" type="pres">
      <dgm:prSet presAssocID="{3836050B-A9C1-4761-B0E9-9BE2EC169542}" presName="Name37" presStyleLbl="parChTrans1D4" presStyleIdx="17" presStyleCnt="25"/>
      <dgm:spPr/>
      <dgm:t>
        <a:bodyPr/>
        <a:lstStyle/>
        <a:p>
          <a:endParaRPr lang="en-US"/>
        </a:p>
      </dgm:t>
    </dgm:pt>
    <dgm:pt modelId="{C8B12AC2-09C0-4238-92CC-1AEDB2676433}" type="pres">
      <dgm:prSet presAssocID="{4579D2DC-E72E-40BE-B3F1-FBEC966046C8}" presName="hierRoot2" presStyleCnt="0">
        <dgm:presLayoutVars>
          <dgm:hierBranch val="init"/>
        </dgm:presLayoutVars>
      </dgm:prSet>
      <dgm:spPr/>
    </dgm:pt>
    <dgm:pt modelId="{AC10D0C6-3787-4B75-A763-7BD51191A47E}" type="pres">
      <dgm:prSet presAssocID="{4579D2DC-E72E-40BE-B3F1-FBEC966046C8}" presName="rootComposite" presStyleCnt="0"/>
      <dgm:spPr/>
    </dgm:pt>
    <dgm:pt modelId="{85BCA3D2-2BEC-47D4-9897-8D4BD550132F}" type="pres">
      <dgm:prSet presAssocID="{4579D2DC-E72E-40BE-B3F1-FBEC966046C8}" presName="rootText" presStyleLbl="node4" presStyleIdx="17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FB05CF4-4D44-4356-BAC8-93B7B2403D06}" type="pres">
      <dgm:prSet presAssocID="{4579D2DC-E72E-40BE-B3F1-FBEC966046C8}" presName="rootConnector" presStyleLbl="node4" presStyleIdx="17" presStyleCnt="25"/>
      <dgm:spPr/>
      <dgm:t>
        <a:bodyPr/>
        <a:lstStyle/>
        <a:p>
          <a:endParaRPr lang="en-US"/>
        </a:p>
      </dgm:t>
    </dgm:pt>
    <dgm:pt modelId="{9F16F627-15D7-45B2-AEFA-40B98407B6C3}" type="pres">
      <dgm:prSet presAssocID="{4579D2DC-E72E-40BE-B3F1-FBEC966046C8}" presName="hierChild4" presStyleCnt="0"/>
      <dgm:spPr/>
    </dgm:pt>
    <dgm:pt modelId="{FB5B4A87-68DF-4414-908D-58FFC42A0922}" type="pres">
      <dgm:prSet presAssocID="{4579D2DC-E72E-40BE-B3F1-FBEC966046C8}" presName="hierChild5" presStyleCnt="0"/>
      <dgm:spPr/>
    </dgm:pt>
    <dgm:pt modelId="{25BBA070-FA58-487F-8652-92FFB29AED97}" type="pres">
      <dgm:prSet presAssocID="{BAB51103-14D3-4372-9258-8CCFE984C5F5}" presName="Name37" presStyleLbl="parChTrans1D4" presStyleIdx="18" presStyleCnt="25"/>
      <dgm:spPr/>
      <dgm:t>
        <a:bodyPr/>
        <a:lstStyle/>
        <a:p>
          <a:endParaRPr lang="en-US"/>
        </a:p>
      </dgm:t>
    </dgm:pt>
    <dgm:pt modelId="{6FE9559B-ED83-4159-8B33-388768BDD262}" type="pres">
      <dgm:prSet presAssocID="{D9ECA684-4662-4DF7-BB9E-306E35A7F478}" presName="hierRoot2" presStyleCnt="0">
        <dgm:presLayoutVars>
          <dgm:hierBranch val="init"/>
        </dgm:presLayoutVars>
      </dgm:prSet>
      <dgm:spPr/>
    </dgm:pt>
    <dgm:pt modelId="{EEDB618A-C650-4E3B-BFC9-F349D3943688}" type="pres">
      <dgm:prSet presAssocID="{D9ECA684-4662-4DF7-BB9E-306E35A7F478}" presName="rootComposite" presStyleCnt="0"/>
      <dgm:spPr/>
    </dgm:pt>
    <dgm:pt modelId="{7CFD30B0-5310-4641-82E8-ED9AD377DE61}" type="pres">
      <dgm:prSet presAssocID="{D9ECA684-4662-4DF7-BB9E-306E35A7F478}" presName="rootText" presStyleLbl="node4" presStyleIdx="18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2C1A2C1-E6E6-429F-84D0-4AD88461651C}" type="pres">
      <dgm:prSet presAssocID="{D9ECA684-4662-4DF7-BB9E-306E35A7F478}" presName="rootConnector" presStyleLbl="node4" presStyleIdx="18" presStyleCnt="25"/>
      <dgm:spPr/>
      <dgm:t>
        <a:bodyPr/>
        <a:lstStyle/>
        <a:p>
          <a:endParaRPr lang="en-US"/>
        </a:p>
      </dgm:t>
    </dgm:pt>
    <dgm:pt modelId="{7F4736FA-C2E5-4C23-98F5-E98B16103E71}" type="pres">
      <dgm:prSet presAssocID="{D9ECA684-4662-4DF7-BB9E-306E35A7F478}" presName="hierChild4" presStyleCnt="0"/>
      <dgm:spPr/>
    </dgm:pt>
    <dgm:pt modelId="{20AB2313-D00D-4ED6-9116-37C35DEBCA06}" type="pres">
      <dgm:prSet presAssocID="{D9ECA684-4662-4DF7-BB9E-306E35A7F478}" presName="hierChild5" presStyleCnt="0"/>
      <dgm:spPr/>
    </dgm:pt>
    <dgm:pt modelId="{C8344920-DFF9-46BB-B982-18915D7F6A0B}" type="pres">
      <dgm:prSet presAssocID="{900B23DE-5198-4DB4-BB25-2551D031093A}" presName="Name37" presStyleLbl="parChTrans1D4" presStyleIdx="19" presStyleCnt="25"/>
      <dgm:spPr/>
      <dgm:t>
        <a:bodyPr/>
        <a:lstStyle/>
        <a:p>
          <a:endParaRPr lang="en-US"/>
        </a:p>
      </dgm:t>
    </dgm:pt>
    <dgm:pt modelId="{1D4DA00B-B2AA-4226-B6BD-C8AF92219395}" type="pres">
      <dgm:prSet presAssocID="{A42013E1-0E73-427F-B903-AF655797ACD2}" presName="hierRoot2" presStyleCnt="0">
        <dgm:presLayoutVars>
          <dgm:hierBranch val="init"/>
        </dgm:presLayoutVars>
      </dgm:prSet>
      <dgm:spPr/>
    </dgm:pt>
    <dgm:pt modelId="{9F3044E0-20D8-423A-A2DA-EB1C9E8441FC}" type="pres">
      <dgm:prSet presAssocID="{A42013E1-0E73-427F-B903-AF655797ACD2}" presName="rootComposite" presStyleCnt="0"/>
      <dgm:spPr/>
    </dgm:pt>
    <dgm:pt modelId="{C2ACFF97-BAF1-49A7-9806-6ABF49C992E5}" type="pres">
      <dgm:prSet presAssocID="{A42013E1-0E73-427F-B903-AF655797ACD2}" presName="rootText" presStyleLbl="node4" presStyleIdx="19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0431733-B8C6-4B81-AD22-B6D05423653F}" type="pres">
      <dgm:prSet presAssocID="{A42013E1-0E73-427F-B903-AF655797ACD2}" presName="rootConnector" presStyleLbl="node4" presStyleIdx="19" presStyleCnt="25"/>
      <dgm:spPr/>
      <dgm:t>
        <a:bodyPr/>
        <a:lstStyle/>
        <a:p>
          <a:endParaRPr lang="en-US"/>
        </a:p>
      </dgm:t>
    </dgm:pt>
    <dgm:pt modelId="{0ACAE615-3CC7-4DF6-B716-C9D4770DED31}" type="pres">
      <dgm:prSet presAssocID="{A42013E1-0E73-427F-B903-AF655797ACD2}" presName="hierChild4" presStyleCnt="0"/>
      <dgm:spPr/>
    </dgm:pt>
    <dgm:pt modelId="{D39660E1-4BB9-46AD-A4AF-2F8574B7E4D6}" type="pres">
      <dgm:prSet presAssocID="{A42013E1-0E73-427F-B903-AF655797ACD2}" presName="hierChild5" presStyleCnt="0"/>
      <dgm:spPr/>
    </dgm:pt>
    <dgm:pt modelId="{830E864A-1DA4-4DAC-BD05-0076C0825E1D}" type="pres">
      <dgm:prSet presAssocID="{6CDF19B7-2A2B-4CD0-8BD4-DE05F8BCB511}" presName="hierChild5" presStyleCnt="0"/>
      <dgm:spPr/>
    </dgm:pt>
    <dgm:pt modelId="{A78447A7-F0D9-4970-9F22-59B19193E241}" type="pres">
      <dgm:prSet presAssocID="{2D6F3B69-8837-4692-9664-C4C7AD91242E}" presName="hierChild5" presStyleCnt="0"/>
      <dgm:spPr/>
    </dgm:pt>
    <dgm:pt modelId="{894D7AB3-DA2B-4557-9A05-D8F1FABA49E8}" type="pres">
      <dgm:prSet presAssocID="{5A5309BD-DFFF-4A9E-BABE-D5385CE27C68}" presName="Name37" presStyleLbl="parChTrans1D4" presStyleIdx="20" presStyleCnt="25"/>
      <dgm:spPr/>
      <dgm:t>
        <a:bodyPr/>
        <a:lstStyle/>
        <a:p>
          <a:endParaRPr lang="en-US"/>
        </a:p>
      </dgm:t>
    </dgm:pt>
    <dgm:pt modelId="{A609EB7A-0408-4B3D-A9E7-B3ABAC0E141B}" type="pres">
      <dgm:prSet presAssocID="{CEFA6BE3-594D-42BD-82ED-45CA69EDC522}" presName="hierRoot2" presStyleCnt="0">
        <dgm:presLayoutVars>
          <dgm:hierBranch val="init"/>
        </dgm:presLayoutVars>
      </dgm:prSet>
      <dgm:spPr/>
    </dgm:pt>
    <dgm:pt modelId="{4C2C3F43-1B12-43AE-B92E-5B7CEDF6CBCA}" type="pres">
      <dgm:prSet presAssocID="{CEFA6BE3-594D-42BD-82ED-45CA69EDC522}" presName="rootComposite" presStyleCnt="0"/>
      <dgm:spPr/>
    </dgm:pt>
    <dgm:pt modelId="{1DD689EC-D405-4662-8FF0-EE4E8072AB04}" type="pres">
      <dgm:prSet presAssocID="{CEFA6BE3-594D-42BD-82ED-45CA69EDC522}" presName="rootText" presStyleLbl="node4" presStyleIdx="20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EB4DFC6-662C-42A7-8DB7-F2E72A35B75B}" type="pres">
      <dgm:prSet presAssocID="{CEFA6BE3-594D-42BD-82ED-45CA69EDC522}" presName="rootConnector" presStyleLbl="node4" presStyleIdx="20" presStyleCnt="25"/>
      <dgm:spPr/>
      <dgm:t>
        <a:bodyPr/>
        <a:lstStyle/>
        <a:p>
          <a:endParaRPr lang="en-US"/>
        </a:p>
      </dgm:t>
    </dgm:pt>
    <dgm:pt modelId="{E860005C-5659-4AA7-99E2-6710462227F9}" type="pres">
      <dgm:prSet presAssocID="{CEFA6BE3-594D-42BD-82ED-45CA69EDC522}" presName="hierChild4" presStyleCnt="0"/>
      <dgm:spPr/>
    </dgm:pt>
    <dgm:pt modelId="{DA65A718-5A39-4B8C-8314-B3BDF30E1E4E}" type="pres">
      <dgm:prSet presAssocID="{CEFA6BE3-594D-42BD-82ED-45CA69EDC522}" presName="hierChild5" presStyleCnt="0"/>
      <dgm:spPr/>
    </dgm:pt>
    <dgm:pt modelId="{D3F595DB-91D9-45C3-9C77-9562DE846E1D}" type="pres">
      <dgm:prSet presAssocID="{37943202-226D-4C87-A44E-701DF89AFEE1}" presName="hierChild5" presStyleCnt="0"/>
      <dgm:spPr/>
    </dgm:pt>
    <dgm:pt modelId="{66F0997F-2C01-4731-AC65-5BB7033A2BEC}" type="pres">
      <dgm:prSet presAssocID="{FEBFF39B-7598-4878-9A30-0667B8A9B8E1}" presName="Name37" presStyleLbl="parChTrans1D3" presStyleIdx="4" presStyleCnt="7"/>
      <dgm:spPr/>
      <dgm:t>
        <a:bodyPr/>
        <a:lstStyle/>
        <a:p>
          <a:endParaRPr lang="en-US"/>
        </a:p>
      </dgm:t>
    </dgm:pt>
    <dgm:pt modelId="{ABB270A5-E32D-4C7D-8F66-250D77B8F8D3}" type="pres">
      <dgm:prSet presAssocID="{4FA31C59-3946-4E88-B4F2-0A00F787045C}" presName="hierRoot2" presStyleCnt="0">
        <dgm:presLayoutVars>
          <dgm:hierBranch val="init"/>
        </dgm:presLayoutVars>
      </dgm:prSet>
      <dgm:spPr/>
    </dgm:pt>
    <dgm:pt modelId="{AC7C80D8-7111-44A7-9949-9B0406CA38C0}" type="pres">
      <dgm:prSet presAssocID="{4FA31C59-3946-4E88-B4F2-0A00F787045C}" presName="rootComposite" presStyleCnt="0"/>
      <dgm:spPr/>
    </dgm:pt>
    <dgm:pt modelId="{CB7079C2-FF1E-482F-B831-5B9A1935F90B}" type="pres">
      <dgm:prSet presAssocID="{4FA31C59-3946-4E88-B4F2-0A00F787045C}" presName="rootText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4EC4E9F-E5AB-48BF-949B-1AAF3FBAE435}" type="pres">
      <dgm:prSet presAssocID="{4FA31C59-3946-4E88-B4F2-0A00F787045C}" presName="rootConnector" presStyleLbl="node3" presStyleIdx="4" presStyleCnt="6"/>
      <dgm:spPr/>
      <dgm:t>
        <a:bodyPr/>
        <a:lstStyle/>
        <a:p>
          <a:endParaRPr lang="en-US"/>
        </a:p>
      </dgm:t>
    </dgm:pt>
    <dgm:pt modelId="{75F5E880-F338-4A74-BF59-09EEA21A63B1}" type="pres">
      <dgm:prSet presAssocID="{4FA31C59-3946-4E88-B4F2-0A00F787045C}" presName="hierChild4" presStyleCnt="0"/>
      <dgm:spPr/>
    </dgm:pt>
    <dgm:pt modelId="{EE0829EC-4CBB-4813-B17C-6791BEA0708D}" type="pres">
      <dgm:prSet presAssocID="{D3A12F1B-ACD5-44CE-A3BF-ADF4713C658A}" presName="Name37" presStyleLbl="parChTrans1D4" presStyleIdx="21" presStyleCnt="25"/>
      <dgm:spPr/>
      <dgm:t>
        <a:bodyPr/>
        <a:lstStyle/>
        <a:p>
          <a:endParaRPr lang="en-US"/>
        </a:p>
      </dgm:t>
    </dgm:pt>
    <dgm:pt modelId="{C2A9B9F9-CBDB-4D01-B1B0-AC469AF5AA26}" type="pres">
      <dgm:prSet presAssocID="{AC953659-5D8D-4BA1-A490-22A5CD4B70B9}" presName="hierRoot2" presStyleCnt="0">
        <dgm:presLayoutVars>
          <dgm:hierBranch val="init"/>
        </dgm:presLayoutVars>
      </dgm:prSet>
      <dgm:spPr/>
    </dgm:pt>
    <dgm:pt modelId="{21D37A33-CEB2-4456-A2EC-993501E7946B}" type="pres">
      <dgm:prSet presAssocID="{AC953659-5D8D-4BA1-A490-22A5CD4B70B9}" presName="rootComposite" presStyleCnt="0"/>
      <dgm:spPr/>
    </dgm:pt>
    <dgm:pt modelId="{984EDD2E-AAD9-4795-90C0-56B538AA1FA7}" type="pres">
      <dgm:prSet presAssocID="{AC953659-5D8D-4BA1-A490-22A5CD4B70B9}" presName="rootText" presStyleLbl="node4" presStyleIdx="21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ED84808-40B6-41AC-85FD-A1BB1AF62DBC}" type="pres">
      <dgm:prSet presAssocID="{AC953659-5D8D-4BA1-A490-22A5CD4B70B9}" presName="rootConnector" presStyleLbl="node4" presStyleIdx="21" presStyleCnt="25"/>
      <dgm:spPr/>
      <dgm:t>
        <a:bodyPr/>
        <a:lstStyle/>
        <a:p>
          <a:endParaRPr lang="en-US"/>
        </a:p>
      </dgm:t>
    </dgm:pt>
    <dgm:pt modelId="{EDDD47F7-6565-484A-A497-9565B463BEBB}" type="pres">
      <dgm:prSet presAssocID="{AC953659-5D8D-4BA1-A490-22A5CD4B70B9}" presName="hierChild4" presStyleCnt="0"/>
      <dgm:spPr/>
    </dgm:pt>
    <dgm:pt modelId="{F13F1A4A-AFB5-4C9A-BCA5-EFE427EA9FB0}" type="pres">
      <dgm:prSet presAssocID="{AC953659-5D8D-4BA1-A490-22A5CD4B70B9}" presName="hierChild5" presStyleCnt="0"/>
      <dgm:spPr/>
    </dgm:pt>
    <dgm:pt modelId="{D01BF58C-7981-46D3-BCE6-F46012F4A696}" type="pres">
      <dgm:prSet presAssocID="{2432A622-C086-4E9B-90B2-CC65C43D23AF}" presName="Name37" presStyleLbl="parChTrans1D4" presStyleIdx="22" presStyleCnt="25"/>
      <dgm:spPr/>
      <dgm:t>
        <a:bodyPr/>
        <a:lstStyle/>
        <a:p>
          <a:endParaRPr lang="en-US"/>
        </a:p>
      </dgm:t>
    </dgm:pt>
    <dgm:pt modelId="{E0CF7B07-02F7-475F-84F2-C3935096ED8D}" type="pres">
      <dgm:prSet presAssocID="{FF98F955-111D-4E2B-9D9A-020AC93B6C7E}" presName="hierRoot2" presStyleCnt="0">
        <dgm:presLayoutVars>
          <dgm:hierBranch val="init"/>
        </dgm:presLayoutVars>
      </dgm:prSet>
      <dgm:spPr/>
    </dgm:pt>
    <dgm:pt modelId="{830122C6-9720-465A-A30F-0410EEC11B71}" type="pres">
      <dgm:prSet presAssocID="{FF98F955-111D-4E2B-9D9A-020AC93B6C7E}" presName="rootComposite" presStyleCnt="0"/>
      <dgm:spPr/>
    </dgm:pt>
    <dgm:pt modelId="{FB9D727E-0400-4ACC-B10F-4D745E37D2B9}" type="pres">
      <dgm:prSet presAssocID="{FF98F955-111D-4E2B-9D9A-020AC93B6C7E}" presName="rootText" presStyleLbl="node4" presStyleIdx="22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C90067F-C2AD-450D-B233-56301E43D23F}" type="pres">
      <dgm:prSet presAssocID="{FF98F955-111D-4E2B-9D9A-020AC93B6C7E}" presName="rootConnector" presStyleLbl="node4" presStyleIdx="22" presStyleCnt="25"/>
      <dgm:spPr/>
      <dgm:t>
        <a:bodyPr/>
        <a:lstStyle/>
        <a:p>
          <a:endParaRPr lang="en-US"/>
        </a:p>
      </dgm:t>
    </dgm:pt>
    <dgm:pt modelId="{7073793D-493C-4E74-AEE4-E1C0D9B9FF62}" type="pres">
      <dgm:prSet presAssocID="{FF98F955-111D-4E2B-9D9A-020AC93B6C7E}" presName="hierChild4" presStyleCnt="0"/>
      <dgm:spPr/>
    </dgm:pt>
    <dgm:pt modelId="{EC8C8F80-0BEC-4E74-AAF6-D7A8416CC6B8}" type="pres">
      <dgm:prSet presAssocID="{FF98F955-111D-4E2B-9D9A-020AC93B6C7E}" presName="hierChild5" presStyleCnt="0"/>
      <dgm:spPr/>
    </dgm:pt>
    <dgm:pt modelId="{EB475DA6-539B-4A97-BF99-1036D0895266}" type="pres">
      <dgm:prSet presAssocID="{2AC9A27B-66BA-44C9-9AD1-4CFDB71FC796}" presName="Name37" presStyleLbl="parChTrans1D4" presStyleIdx="23" presStyleCnt="25"/>
      <dgm:spPr/>
      <dgm:t>
        <a:bodyPr/>
        <a:lstStyle/>
        <a:p>
          <a:endParaRPr lang="en-US"/>
        </a:p>
      </dgm:t>
    </dgm:pt>
    <dgm:pt modelId="{3480A93F-EA17-4327-A55A-A537ADA9ABDE}" type="pres">
      <dgm:prSet presAssocID="{A6655F48-6C71-40AE-B736-D26C1C7DD267}" presName="hierRoot2" presStyleCnt="0">
        <dgm:presLayoutVars>
          <dgm:hierBranch val="init"/>
        </dgm:presLayoutVars>
      </dgm:prSet>
      <dgm:spPr/>
    </dgm:pt>
    <dgm:pt modelId="{592F7CB6-B8D7-44FC-9557-8C727B1072F2}" type="pres">
      <dgm:prSet presAssocID="{A6655F48-6C71-40AE-B736-D26C1C7DD267}" presName="rootComposite" presStyleCnt="0"/>
      <dgm:spPr/>
    </dgm:pt>
    <dgm:pt modelId="{9FA7DC74-E666-49A5-A81A-90F02091D47F}" type="pres">
      <dgm:prSet presAssocID="{A6655F48-6C71-40AE-B736-D26C1C7DD267}" presName="rootText" presStyleLbl="node4" presStyleIdx="23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AA45472-BA61-4746-A2AB-E6C4F9D6A4AE}" type="pres">
      <dgm:prSet presAssocID="{A6655F48-6C71-40AE-B736-D26C1C7DD267}" presName="rootConnector" presStyleLbl="node4" presStyleIdx="23" presStyleCnt="25"/>
      <dgm:spPr/>
      <dgm:t>
        <a:bodyPr/>
        <a:lstStyle/>
        <a:p>
          <a:endParaRPr lang="en-US"/>
        </a:p>
      </dgm:t>
    </dgm:pt>
    <dgm:pt modelId="{3A5197AC-6C87-4F11-8BE1-6817E2545F14}" type="pres">
      <dgm:prSet presAssocID="{A6655F48-6C71-40AE-B736-D26C1C7DD267}" presName="hierChild4" presStyleCnt="0"/>
      <dgm:spPr/>
    </dgm:pt>
    <dgm:pt modelId="{1634BBED-A6F6-4839-8A43-E725F187F668}" type="pres">
      <dgm:prSet presAssocID="{A6655F48-6C71-40AE-B736-D26C1C7DD267}" presName="hierChild5" presStyleCnt="0"/>
      <dgm:spPr/>
    </dgm:pt>
    <dgm:pt modelId="{0C57DF88-DAAC-4352-8E70-474283C59C25}" type="pres">
      <dgm:prSet presAssocID="{944DFC52-F399-49D8-89C9-B847CDCED455}" presName="Name37" presStyleLbl="parChTrans1D4" presStyleIdx="24" presStyleCnt="25"/>
      <dgm:spPr/>
      <dgm:t>
        <a:bodyPr/>
        <a:lstStyle/>
        <a:p>
          <a:endParaRPr lang="en-US"/>
        </a:p>
      </dgm:t>
    </dgm:pt>
    <dgm:pt modelId="{94ADAF79-6ED9-4171-8B5F-217D0BD63F6C}" type="pres">
      <dgm:prSet presAssocID="{4A016641-788B-4B2A-97AA-7A0EE71A7070}" presName="hierRoot2" presStyleCnt="0">
        <dgm:presLayoutVars>
          <dgm:hierBranch val="init"/>
        </dgm:presLayoutVars>
      </dgm:prSet>
      <dgm:spPr/>
    </dgm:pt>
    <dgm:pt modelId="{0BB9FE22-A41E-4819-9FFC-8774F05BBFA8}" type="pres">
      <dgm:prSet presAssocID="{4A016641-788B-4B2A-97AA-7A0EE71A7070}" presName="rootComposite" presStyleCnt="0"/>
      <dgm:spPr/>
    </dgm:pt>
    <dgm:pt modelId="{9B363BE4-413D-44B6-AD57-27EDF5F8D684}" type="pres">
      <dgm:prSet presAssocID="{4A016641-788B-4B2A-97AA-7A0EE71A7070}" presName="rootText" presStyleLbl="node4" presStyleIdx="24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9C4AABA-9D8D-424B-A6A2-079CA4F2D423}" type="pres">
      <dgm:prSet presAssocID="{4A016641-788B-4B2A-97AA-7A0EE71A7070}" presName="rootConnector" presStyleLbl="node4" presStyleIdx="24" presStyleCnt="25"/>
      <dgm:spPr/>
      <dgm:t>
        <a:bodyPr/>
        <a:lstStyle/>
        <a:p>
          <a:endParaRPr lang="en-US"/>
        </a:p>
      </dgm:t>
    </dgm:pt>
    <dgm:pt modelId="{234FE788-92E8-46A4-9372-E020381646B8}" type="pres">
      <dgm:prSet presAssocID="{4A016641-788B-4B2A-97AA-7A0EE71A7070}" presName="hierChild4" presStyleCnt="0"/>
      <dgm:spPr/>
    </dgm:pt>
    <dgm:pt modelId="{DA905284-87B0-4A80-9D5A-48FD2A073934}" type="pres">
      <dgm:prSet presAssocID="{4A016641-788B-4B2A-97AA-7A0EE71A7070}" presName="hierChild5" presStyleCnt="0"/>
      <dgm:spPr/>
    </dgm:pt>
    <dgm:pt modelId="{3CDB9C4D-D73E-4E0B-9B54-AF19AE333126}" type="pres">
      <dgm:prSet presAssocID="{4FA31C59-3946-4E88-B4F2-0A00F787045C}" presName="hierChild5" presStyleCnt="0"/>
      <dgm:spPr/>
    </dgm:pt>
    <dgm:pt modelId="{99324A0F-66B4-484A-A4DF-F75961DBF0C2}" type="pres">
      <dgm:prSet presAssocID="{6DA0BD68-0946-4589-A46E-7F9DC4308030}" presName="Name37" presStyleLbl="parChTrans1D3" presStyleIdx="5" presStyleCnt="7"/>
      <dgm:spPr/>
      <dgm:t>
        <a:bodyPr/>
        <a:lstStyle/>
        <a:p>
          <a:endParaRPr lang="en-US"/>
        </a:p>
      </dgm:t>
    </dgm:pt>
    <dgm:pt modelId="{1A1628C5-34CA-46EB-8789-DBC8255E3E95}" type="pres">
      <dgm:prSet presAssocID="{C95D914E-82C4-423A-BAD9-09D7D413FADD}" presName="hierRoot2" presStyleCnt="0">
        <dgm:presLayoutVars>
          <dgm:hierBranch val="init"/>
        </dgm:presLayoutVars>
      </dgm:prSet>
      <dgm:spPr/>
    </dgm:pt>
    <dgm:pt modelId="{8B127C0D-73F2-459B-B906-0E5FAD9747F8}" type="pres">
      <dgm:prSet presAssocID="{C95D914E-82C4-423A-BAD9-09D7D413FADD}" presName="rootComposite" presStyleCnt="0"/>
      <dgm:spPr/>
    </dgm:pt>
    <dgm:pt modelId="{072274EA-6001-4FB8-8456-6616B408DE7A}" type="pres">
      <dgm:prSet presAssocID="{C95D914E-82C4-423A-BAD9-09D7D413FADD}" presName="rootText" presStyleLbl="node3" presStyleIdx="5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B87E431-59C5-4D87-A3FF-423F1BCC19B8}" type="pres">
      <dgm:prSet presAssocID="{C95D914E-82C4-423A-BAD9-09D7D413FADD}" presName="rootConnector" presStyleLbl="node3" presStyleIdx="5" presStyleCnt="6"/>
      <dgm:spPr/>
      <dgm:t>
        <a:bodyPr/>
        <a:lstStyle/>
        <a:p>
          <a:endParaRPr lang="en-US"/>
        </a:p>
      </dgm:t>
    </dgm:pt>
    <dgm:pt modelId="{0CB3A325-E9C1-40EB-A7C6-88D78EE68E3B}" type="pres">
      <dgm:prSet presAssocID="{C95D914E-82C4-423A-BAD9-09D7D413FADD}" presName="hierChild4" presStyleCnt="0"/>
      <dgm:spPr/>
    </dgm:pt>
    <dgm:pt modelId="{4CAED323-40CF-413D-9D43-FE0921CD6218}" type="pres">
      <dgm:prSet presAssocID="{C95D914E-82C4-423A-BAD9-09D7D413FADD}" presName="hierChild5" presStyleCnt="0"/>
      <dgm:spPr/>
    </dgm:pt>
    <dgm:pt modelId="{0FF6E8A5-63F3-4681-8C4F-99EACC836F0B}" type="pres">
      <dgm:prSet presAssocID="{0518F379-9B76-4D24-9528-ABF29A5CC0F7}" presName="hierChild5" presStyleCnt="0"/>
      <dgm:spPr/>
    </dgm:pt>
    <dgm:pt modelId="{8AD93AC2-FB01-4AA1-82F4-79A0EB0491A2}" type="pres">
      <dgm:prSet presAssocID="{94D99386-A6A5-4B25-8F36-9C86570D1A67}" presName="Name111" presStyleLbl="parChTrans1D3" presStyleIdx="6" presStyleCnt="7"/>
      <dgm:spPr/>
      <dgm:t>
        <a:bodyPr/>
        <a:lstStyle/>
        <a:p>
          <a:endParaRPr lang="en-US"/>
        </a:p>
      </dgm:t>
    </dgm:pt>
    <dgm:pt modelId="{C1C4C098-028A-419A-979F-B678CA1ED986}" type="pres">
      <dgm:prSet presAssocID="{5F541FCB-7925-4DA2-92EE-CAAB2C0FCD61}" presName="hierRoot3" presStyleCnt="0">
        <dgm:presLayoutVars>
          <dgm:hierBranch val="init"/>
        </dgm:presLayoutVars>
      </dgm:prSet>
      <dgm:spPr/>
    </dgm:pt>
    <dgm:pt modelId="{9A7D2E7E-D75D-4492-9B55-602CBCCBA220}" type="pres">
      <dgm:prSet presAssocID="{5F541FCB-7925-4DA2-92EE-CAAB2C0FCD61}" presName="rootComposite3" presStyleCnt="0"/>
      <dgm:spPr/>
    </dgm:pt>
    <dgm:pt modelId="{04806D48-1983-4F12-BC32-77FBC95A713E}" type="pres">
      <dgm:prSet presAssocID="{5F541FCB-7925-4DA2-92EE-CAAB2C0FCD61}" presName="rootText3" presStyleLbl="asst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0A7916A-5C2A-4A90-9F9F-264385781C2B}" type="pres">
      <dgm:prSet presAssocID="{5F541FCB-7925-4DA2-92EE-CAAB2C0FCD61}" presName="rootConnector3" presStyleLbl="asst2" presStyleIdx="0" presStyleCnt="1"/>
      <dgm:spPr/>
      <dgm:t>
        <a:bodyPr/>
        <a:lstStyle/>
        <a:p>
          <a:endParaRPr lang="en-US"/>
        </a:p>
      </dgm:t>
    </dgm:pt>
    <dgm:pt modelId="{73392A80-3560-42E3-A174-06496120F5BF}" type="pres">
      <dgm:prSet presAssocID="{5F541FCB-7925-4DA2-92EE-CAAB2C0FCD61}" presName="hierChild6" presStyleCnt="0"/>
      <dgm:spPr/>
    </dgm:pt>
    <dgm:pt modelId="{19B7F925-6AB8-4DAC-9863-B970EDB5E910}" type="pres">
      <dgm:prSet presAssocID="{5F541FCB-7925-4DA2-92EE-CAAB2C0FCD61}" presName="hierChild7" presStyleCnt="0"/>
      <dgm:spPr/>
    </dgm:pt>
    <dgm:pt modelId="{1466AD1D-FED2-4652-B171-A767B3F69BFC}" type="pres">
      <dgm:prSet presAssocID="{FF099EF7-321E-45BF-AED6-CB0900C8341A}" presName="hierChild3" presStyleCnt="0"/>
      <dgm:spPr/>
    </dgm:pt>
  </dgm:ptLst>
  <dgm:cxnLst>
    <dgm:cxn modelId="{5B4CC191-1E3C-451A-8F1A-BC5E82E91440}" srcId="{B7C865EA-00D8-4868-A410-1F2E0C71EB6E}" destId="{690E847E-9BE9-4632-AEEB-A8C84F783664}" srcOrd="0" destOrd="0" parTransId="{64479B97-B3F1-407B-82B8-21B88A3988E4}" sibTransId="{AC85F518-3F8D-4AEB-B975-127BD0A02F8B}"/>
    <dgm:cxn modelId="{4B5AB697-7A14-40CE-BCDB-0AA7C5467DE6}" type="presOf" srcId="{ECA58D7A-D5B7-42E1-9562-A2B1B8C882A6}" destId="{CAF1AC27-05A4-4A1B-99B7-E8DD6E0FEF0C}" srcOrd="0" destOrd="0" presId="urn:microsoft.com/office/officeart/2005/8/layout/orgChart1"/>
    <dgm:cxn modelId="{F6DDB882-3ED4-49ED-AC92-3068FDFFBFB0}" srcId="{BD4237E4-6BE4-406E-AC09-F36FE16E7079}" destId="{89045603-2D01-455A-A9EB-E9FD9802919A}" srcOrd="0" destOrd="0" parTransId="{513C9E0D-E54D-45F7-9142-1A14B494E949}" sibTransId="{A090D836-DC1C-4BEF-AF20-E0C433E27E5C}"/>
    <dgm:cxn modelId="{55B2829D-A2B7-4E0D-AAF4-09489F8C3BE7}" type="presOf" srcId="{E782E840-CED7-496D-B6E8-7BB966EAD2DE}" destId="{8B78968C-6FF8-4D0E-A7C9-D250AC0B7D02}" srcOrd="0" destOrd="0" presId="urn:microsoft.com/office/officeart/2005/8/layout/orgChart1"/>
    <dgm:cxn modelId="{1A6B0DC5-5FF4-4586-A301-CA82CB29F4FB}" type="presOf" srcId="{0B11B8E3-A507-4671-92C9-E378D425FA02}" destId="{3E7202C2-EFDC-4D01-BD7B-D163E3016796}" srcOrd="0" destOrd="0" presId="urn:microsoft.com/office/officeart/2005/8/layout/orgChart1"/>
    <dgm:cxn modelId="{CA53CDC6-E205-4E37-AA72-ACA25E0DE4C0}" type="presOf" srcId="{2AA043CD-ED75-48C4-A4A3-2D58DE763D04}" destId="{7121D05A-A43D-4EDB-9897-EE0288A90683}" srcOrd="0" destOrd="0" presId="urn:microsoft.com/office/officeart/2005/8/layout/orgChart1"/>
    <dgm:cxn modelId="{253694D3-B31A-4B4C-B815-AA835C852570}" srcId="{4FA31C59-3946-4E88-B4F2-0A00F787045C}" destId="{AC953659-5D8D-4BA1-A490-22A5CD4B70B9}" srcOrd="0" destOrd="0" parTransId="{D3A12F1B-ACD5-44CE-A3BF-ADF4713C658A}" sibTransId="{5541E533-FF43-429D-98BD-33AC55813493}"/>
    <dgm:cxn modelId="{55399358-101B-4969-A4F4-B54C928300B3}" type="presOf" srcId="{D9ECA684-4662-4DF7-BB9E-306E35A7F478}" destId="{82C1A2C1-E6E6-429F-84D0-4AD88461651C}" srcOrd="1" destOrd="0" presId="urn:microsoft.com/office/officeart/2005/8/layout/orgChart1"/>
    <dgm:cxn modelId="{40268248-736A-4E41-B164-16AFDA265240}" type="presOf" srcId="{9F9BB31F-04AC-4E6A-8E11-00DFB391C368}" destId="{9013FCB2-37A5-478B-A034-81CA0F3E0C5A}" srcOrd="0" destOrd="0" presId="urn:microsoft.com/office/officeart/2005/8/layout/orgChart1"/>
    <dgm:cxn modelId="{4276EF02-0659-4222-B4A3-7BE82088BD44}" srcId="{37943202-226D-4C87-A44E-701DF89AFEE1}" destId="{EE7F8BEF-D374-427D-BF28-68572A1DD01E}" srcOrd="1" destOrd="0" parTransId="{C1F7776C-68F5-4FC3-978D-E1AC6A53175C}" sibTransId="{0CFE8F70-12B4-4DE0-9F09-55B2925BEE0C}"/>
    <dgm:cxn modelId="{0EFB0321-A216-43BF-AA35-DA11383D5354}" type="presOf" srcId="{4E02ED4B-29EF-4688-8487-1F3E4DD7C8D3}" destId="{5666EEBF-70A3-41E1-80AC-3560E9696E9F}" srcOrd="0" destOrd="0" presId="urn:microsoft.com/office/officeart/2005/8/layout/orgChart1"/>
    <dgm:cxn modelId="{2148D1CA-299F-43FD-93A9-56C487D46495}" srcId="{0518F379-9B76-4D24-9528-ABF29A5CC0F7}" destId="{4FA31C59-3946-4E88-B4F2-0A00F787045C}" srcOrd="4" destOrd="0" parTransId="{FEBFF39B-7598-4878-9A30-0667B8A9B8E1}" sibTransId="{C726C431-BD62-46F3-8C3F-E7622A49F9EE}"/>
    <dgm:cxn modelId="{8C60DE87-7618-4874-967A-068C2FCF44BB}" srcId="{B7C865EA-00D8-4868-A410-1F2E0C71EB6E}" destId="{C3D8F6C4-B3EF-450E-973C-6BD8D46E6AC7}" srcOrd="2" destOrd="0" parTransId="{ECA58D7A-D5B7-42E1-9562-A2B1B8C882A6}" sibTransId="{FEED04B4-9AE0-4893-B301-CA49D3D2C043}"/>
    <dgm:cxn modelId="{2B3147AD-46AF-4717-9E09-15C869BA144A}" type="presOf" srcId="{886FAAB4-87E0-48B1-ACD9-1C607D1DF253}" destId="{7D1E8539-ED1F-465D-9448-E708FE3F20C0}" srcOrd="1" destOrd="0" presId="urn:microsoft.com/office/officeart/2005/8/layout/orgChart1"/>
    <dgm:cxn modelId="{909CDAAD-0841-4120-9010-FD60C609A934}" type="presOf" srcId="{A6655F48-6C71-40AE-B736-D26C1C7DD267}" destId="{9FA7DC74-E666-49A5-A81A-90F02091D47F}" srcOrd="0" destOrd="0" presId="urn:microsoft.com/office/officeart/2005/8/layout/orgChart1"/>
    <dgm:cxn modelId="{66DD0085-4777-4F15-8802-67978ADA796E}" type="presOf" srcId="{B7C865EA-00D8-4868-A410-1F2E0C71EB6E}" destId="{EBCF27E7-58F4-4A7C-8A58-32C64417BC38}" srcOrd="0" destOrd="0" presId="urn:microsoft.com/office/officeart/2005/8/layout/orgChart1"/>
    <dgm:cxn modelId="{59A4A785-78E8-4020-8282-A1FDD937A449}" type="presOf" srcId="{6BABF08F-6680-4913-9407-72DF4B5623DD}" destId="{FA39E77E-BCB5-4898-9C35-4015320503D0}" srcOrd="0" destOrd="0" presId="urn:microsoft.com/office/officeart/2005/8/layout/orgChart1"/>
    <dgm:cxn modelId="{6C857562-51A1-442B-8334-1874FC5480F3}" type="presOf" srcId="{2D6F3B69-8837-4692-9664-C4C7AD91242E}" destId="{B50F7756-C060-4C62-B1F9-B287ECD9D9D2}" srcOrd="1" destOrd="0" presId="urn:microsoft.com/office/officeart/2005/8/layout/orgChart1"/>
    <dgm:cxn modelId="{3F3CF227-FEE1-46CD-BBA9-202A7E480F8F}" type="presOf" srcId="{86689FCD-D0AC-45AE-A268-209DB7E2B60F}" destId="{460830A9-B756-4F43-9358-A45847E71536}" srcOrd="0" destOrd="0" presId="urn:microsoft.com/office/officeart/2005/8/layout/orgChart1"/>
    <dgm:cxn modelId="{1DB85567-728C-4D7C-A2EA-FD8E0DE29C6A}" srcId="{0518F379-9B76-4D24-9528-ABF29A5CC0F7}" destId="{0B11B8E3-A507-4671-92C9-E378D425FA02}" srcOrd="1" destOrd="0" parTransId="{261E1CD0-72F3-4709-B04C-74897C94BD32}" sibTransId="{AA3FAD08-1DEC-419F-B8A6-C9A7060419E4}"/>
    <dgm:cxn modelId="{5DD4AE95-7B13-4DD1-AA8D-81D129DF395B}" type="presOf" srcId="{EA799E6D-DF02-4657-9869-3DCC910B29C0}" destId="{C5702B20-9FCA-459A-B5B4-121F396E04D0}" srcOrd="0" destOrd="0" presId="urn:microsoft.com/office/officeart/2005/8/layout/orgChart1"/>
    <dgm:cxn modelId="{4555A678-F42D-4381-A339-3202D2212FB5}" type="presOf" srcId="{4A016641-788B-4B2A-97AA-7A0EE71A7070}" destId="{9B363BE4-413D-44B6-AD57-27EDF5F8D684}" srcOrd="0" destOrd="0" presId="urn:microsoft.com/office/officeart/2005/8/layout/orgChart1"/>
    <dgm:cxn modelId="{5A3F6246-C021-4CB8-9F07-EC92D65CF4E5}" type="presOf" srcId="{6BABF08F-6680-4913-9407-72DF4B5623DD}" destId="{C992EB07-9647-46A5-9F84-94E4CEFF2C97}" srcOrd="1" destOrd="0" presId="urn:microsoft.com/office/officeart/2005/8/layout/orgChart1"/>
    <dgm:cxn modelId="{9D8C4F27-8904-4787-8115-372E512702A9}" type="presOf" srcId="{FF98F955-111D-4E2B-9D9A-020AC93B6C7E}" destId="{9C90067F-C2AD-450D-B233-56301E43D23F}" srcOrd="1" destOrd="0" presId="urn:microsoft.com/office/officeart/2005/8/layout/orgChart1"/>
    <dgm:cxn modelId="{035DA997-797C-44D7-8CE6-DC11F1AAB568}" type="presOf" srcId="{3A095EA2-6910-455E-BFB2-72225C3B3BB5}" destId="{36AD6208-3E12-43C3-9314-859CA984BAE3}" srcOrd="0" destOrd="0" presId="urn:microsoft.com/office/officeart/2005/8/layout/orgChart1"/>
    <dgm:cxn modelId="{37EAF204-4ABF-483A-981A-411A5777A07C}" type="presOf" srcId="{944DFC52-F399-49D8-89C9-B847CDCED455}" destId="{0C57DF88-DAAC-4352-8E70-474283C59C25}" srcOrd="0" destOrd="0" presId="urn:microsoft.com/office/officeart/2005/8/layout/orgChart1"/>
    <dgm:cxn modelId="{41B97CD0-03BA-4EA6-A955-8D5F1C11F886}" type="presOf" srcId="{BD4237E4-6BE4-406E-AC09-F36FE16E7079}" destId="{5C31FE9B-3F5A-4E1D-AFA4-17A6568C8014}" srcOrd="0" destOrd="0" presId="urn:microsoft.com/office/officeart/2005/8/layout/orgChart1"/>
    <dgm:cxn modelId="{3B8CC4DB-3B96-446D-8346-22DE24CA03C7}" srcId="{2D6F3B69-8837-4692-9664-C4C7AD91242E}" destId="{2AA043CD-ED75-48C4-A4A3-2D58DE763D04}" srcOrd="2" destOrd="0" parTransId="{7A52534C-9665-4BF9-A0DB-548091F44E18}" sibTransId="{EC602AF7-68A0-477C-92EC-F2B94F7DCA68}"/>
    <dgm:cxn modelId="{33A6DF70-FC8A-4F95-9668-165D13EF64D9}" type="presOf" srcId="{FF099EF7-321E-45BF-AED6-CB0900C8341A}" destId="{6956488F-E20D-4E4E-8F20-68F84845927C}" srcOrd="1" destOrd="0" presId="urn:microsoft.com/office/officeart/2005/8/layout/orgChart1"/>
    <dgm:cxn modelId="{9F2C198A-2067-4270-AD65-766FAC3C2097}" type="presOf" srcId="{FF98F955-111D-4E2B-9D9A-020AC93B6C7E}" destId="{FB9D727E-0400-4ACC-B10F-4D745E37D2B9}" srcOrd="0" destOrd="0" presId="urn:microsoft.com/office/officeart/2005/8/layout/orgChart1"/>
    <dgm:cxn modelId="{EBEF7D76-40C6-4E79-A581-DC91595DBA2C}" srcId="{0518F379-9B76-4D24-9528-ABF29A5CC0F7}" destId="{36F21159-6AF0-4E22-9173-F74623B51EA0}" srcOrd="0" destOrd="0" parTransId="{83849AF5-343F-4692-81B0-66A28D2FF93C}" sibTransId="{31DD7724-5C7D-480F-A9A6-63B49A3639E8}"/>
    <dgm:cxn modelId="{DFC52D74-2912-4B03-ABBB-7806E2517571}" type="presOf" srcId="{A246C06B-3970-4FAF-AB4A-239BD0F98BE3}" destId="{43A870B9-AED8-488D-9639-D4E70CF63324}" srcOrd="0" destOrd="0" presId="urn:microsoft.com/office/officeart/2005/8/layout/orgChart1"/>
    <dgm:cxn modelId="{8DF60843-B8F9-47EA-97EB-BC447DAB5BA9}" type="presOf" srcId="{2AC9A27B-66BA-44C9-9AD1-4CFDB71FC796}" destId="{EB475DA6-539B-4A97-BF99-1036D0895266}" srcOrd="0" destOrd="0" presId="urn:microsoft.com/office/officeart/2005/8/layout/orgChart1"/>
    <dgm:cxn modelId="{1F737BFB-DBD7-4DCC-9777-E63B1CE4790A}" type="presOf" srcId="{0C58CA70-3B50-45C8-89AF-03FE6CCA6B23}" destId="{40A81802-27AF-401A-8845-BB2A643C959E}" srcOrd="0" destOrd="0" presId="urn:microsoft.com/office/officeart/2005/8/layout/orgChart1"/>
    <dgm:cxn modelId="{8EA4F82B-8A71-4762-A9EC-1D2F2D45D09A}" type="presOf" srcId="{AC953659-5D8D-4BA1-A490-22A5CD4B70B9}" destId="{5ED84808-40B6-41AC-85FD-A1BB1AF62DBC}" srcOrd="1" destOrd="0" presId="urn:microsoft.com/office/officeart/2005/8/layout/orgChart1"/>
    <dgm:cxn modelId="{15B957F6-31AC-4A34-9633-8D544E01C2E7}" type="presOf" srcId="{E782E840-CED7-496D-B6E8-7BB966EAD2DE}" destId="{8A4A5835-38FD-482A-8128-2462FF51A2AC}" srcOrd="1" destOrd="0" presId="urn:microsoft.com/office/officeart/2005/8/layout/orgChart1"/>
    <dgm:cxn modelId="{4457C133-65AE-4D1A-9EED-291A26201D8C}" type="presOf" srcId="{FEBFF39B-7598-4878-9A30-0667B8A9B8E1}" destId="{66F0997F-2C01-4731-AC65-5BB7033A2BEC}" srcOrd="0" destOrd="0" presId="urn:microsoft.com/office/officeart/2005/8/layout/orgChart1"/>
    <dgm:cxn modelId="{FCF95767-4B35-46F0-A01F-01D89B2E9822}" type="presOf" srcId="{3C72BBC4-F6BD-49AE-BBEA-345E568373FF}" destId="{B29155BC-7D95-4191-9569-967707456DAB}" srcOrd="0" destOrd="0" presId="urn:microsoft.com/office/officeart/2005/8/layout/orgChart1"/>
    <dgm:cxn modelId="{98272939-6EB7-44C7-AD4D-4C03F6589210}" srcId="{6EA1F4CD-0708-4339-A47D-25F76AEDB4DB}" destId="{FF099EF7-321E-45BF-AED6-CB0900C8341A}" srcOrd="0" destOrd="0" parTransId="{77A2F5FD-58D1-4D68-BCF2-D7F56AB792AB}" sibTransId="{46290DE6-CD0C-4A93-A40F-C405E9AA9A19}"/>
    <dgm:cxn modelId="{4A981E9B-30AE-435D-A50B-B09246E12459}" type="presOf" srcId="{4FA31C59-3946-4E88-B4F2-0A00F787045C}" destId="{94EC4E9F-E5AB-48BF-949B-1AAF3FBAE435}" srcOrd="1" destOrd="0" presId="urn:microsoft.com/office/officeart/2005/8/layout/orgChart1"/>
    <dgm:cxn modelId="{C6F2EFD7-B114-4EBD-99A6-1F8CA8F984D9}" type="presOf" srcId="{37943202-226D-4C87-A44E-701DF89AFEE1}" destId="{F458BD1A-248C-4B2C-B62A-575136891887}" srcOrd="1" destOrd="0" presId="urn:microsoft.com/office/officeart/2005/8/layout/orgChart1"/>
    <dgm:cxn modelId="{BC521F40-A558-462E-B1BC-5021CDBFA8BD}" type="presOf" srcId="{0B11B8E3-A507-4671-92C9-E378D425FA02}" destId="{74727E2B-9AD2-4359-B39B-413AF96FF78B}" srcOrd="1" destOrd="0" presId="urn:microsoft.com/office/officeart/2005/8/layout/orgChart1"/>
    <dgm:cxn modelId="{2E27933A-6205-43EE-937A-541447479B1E}" srcId="{6BABF08F-6680-4913-9407-72DF4B5623DD}" destId="{F16AF240-E871-4763-B758-64C0990823B9}" srcOrd="2" destOrd="0" parTransId="{45769A4A-8151-4A89-AC44-6079DD45AF34}" sibTransId="{54A9C9BD-5A06-45B5-BF4E-8867C8E8A3D1}"/>
    <dgm:cxn modelId="{4AC7CB25-1885-4EE3-965B-EACC20D21D9F}" type="presOf" srcId="{2D6F3B69-8837-4692-9664-C4C7AD91242E}" destId="{3B540CF8-76F1-4615-8360-C6E5A1BE9BE5}" srcOrd="0" destOrd="0" presId="urn:microsoft.com/office/officeart/2005/8/layout/orgChart1"/>
    <dgm:cxn modelId="{60D92CBB-56E0-4486-A436-EBE68A24100C}" type="presOf" srcId="{FF099EF7-321E-45BF-AED6-CB0900C8341A}" destId="{74152AFF-C99A-47B3-9BD3-359B73A6B85C}" srcOrd="0" destOrd="0" presId="urn:microsoft.com/office/officeart/2005/8/layout/orgChart1"/>
    <dgm:cxn modelId="{523B3D42-8A84-4E06-BA60-DE710638E0B5}" type="presOf" srcId="{BAB51103-14D3-4372-9258-8CCFE984C5F5}" destId="{25BBA070-FA58-487F-8652-92FFB29AED97}" srcOrd="0" destOrd="0" presId="urn:microsoft.com/office/officeart/2005/8/layout/orgChart1"/>
    <dgm:cxn modelId="{81A4D895-1E43-40E9-827F-8E710F4A06F0}" type="presOf" srcId="{A42013E1-0E73-427F-B903-AF655797ACD2}" destId="{50431733-B8C6-4B81-AD22-B6D05423653F}" srcOrd="1" destOrd="0" presId="urn:microsoft.com/office/officeart/2005/8/layout/orgChart1"/>
    <dgm:cxn modelId="{14F18E55-3F23-471D-B92E-78AF2B318FA1}" type="presOf" srcId="{0518F379-9B76-4D24-9528-ABF29A5CC0F7}" destId="{EB12E4D8-E7F1-4C62-B520-31141AFC5A55}" srcOrd="0" destOrd="0" presId="urn:microsoft.com/office/officeart/2005/8/layout/orgChart1"/>
    <dgm:cxn modelId="{47873D7B-34CD-4641-A7E2-2675D8877530}" type="presOf" srcId="{45769A4A-8151-4A89-AC44-6079DD45AF34}" destId="{8CE55DD2-EFB4-48B6-93A7-5197F4873921}" srcOrd="0" destOrd="0" presId="urn:microsoft.com/office/officeart/2005/8/layout/orgChart1"/>
    <dgm:cxn modelId="{24A07425-BBF7-49EE-8A86-C75E487554D1}" type="presOf" srcId="{4579D2DC-E72E-40BE-B3F1-FBEC966046C8}" destId="{85BCA3D2-2BEC-47D4-9897-8D4BD550132F}" srcOrd="0" destOrd="0" presId="urn:microsoft.com/office/officeart/2005/8/layout/orgChart1"/>
    <dgm:cxn modelId="{12B46402-F3E1-4CD7-B748-1FC5FD528CFE}" type="presOf" srcId="{C3D8F6C4-B3EF-450E-973C-6BD8D46E6AC7}" destId="{C27AF23D-472F-4401-BDD6-EEA5159D9706}" srcOrd="0" destOrd="0" presId="urn:microsoft.com/office/officeart/2005/8/layout/orgChart1"/>
    <dgm:cxn modelId="{C5CC9351-6241-46FA-9823-8EA52B1E7BC1}" type="presOf" srcId="{4FA31C59-3946-4E88-B4F2-0A00F787045C}" destId="{CB7079C2-FF1E-482F-B831-5B9A1935F90B}" srcOrd="0" destOrd="0" presId="urn:microsoft.com/office/officeart/2005/8/layout/orgChart1"/>
    <dgm:cxn modelId="{17A6CED3-1991-4CAF-812B-2AB07A09C1FE}" type="presOf" srcId="{B7C865EA-00D8-4868-A410-1F2E0C71EB6E}" destId="{D46C72CB-348C-4E5E-82A4-F00AD48102F8}" srcOrd="1" destOrd="0" presId="urn:microsoft.com/office/officeart/2005/8/layout/orgChart1"/>
    <dgm:cxn modelId="{FA7D31B0-C38A-4602-9900-280E5FB78544}" type="presOf" srcId="{E125FF3C-CDE6-4830-8246-10AB3B879405}" destId="{8F61F21B-DA98-473D-B5AC-97263FAF10D3}" srcOrd="0" destOrd="0" presId="urn:microsoft.com/office/officeart/2005/8/layout/orgChart1"/>
    <dgm:cxn modelId="{854767F9-429A-4FAB-86E0-2ABC3D65DC53}" srcId="{6BABF08F-6680-4913-9407-72DF4B5623DD}" destId="{CCC50A7A-9C8A-4B48-AE54-E235C11F4511}" srcOrd="0" destOrd="0" parTransId="{EA799E6D-DF02-4657-9869-3DCC910B29C0}" sibTransId="{D01F59DF-6B14-4B17-9BB9-C1A02ED21588}"/>
    <dgm:cxn modelId="{314B7F13-9E1D-4D52-9268-CE56E6F1C3FC}" type="presOf" srcId="{C95D914E-82C4-423A-BAD9-09D7D413FADD}" destId="{9B87E431-59C5-4D87-A3FF-423F1BCC19B8}" srcOrd="1" destOrd="0" presId="urn:microsoft.com/office/officeart/2005/8/layout/orgChart1"/>
    <dgm:cxn modelId="{75B14C12-41D0-4972-9576-D038CF0D3E08}" srcId="{2D6F3B69-8837-4692-9664-C4C7AD91242E}" destId="{6CDF19B7-2A2B-4CD0-8BD4-DE05F8BCB511}" srcOrd="3" destOrd="0" parTransId="{B17ACD26-2155-4BD6-B7FB-C99F9A80D9E3}" sibTransId="{70B30539-6475-4D15-858A-BD834852E39E}"/>
    <dgm:cxn modelId="{81DA4E2F-6ACD-4527-9778-10DEFAE6C589}" type="presOf" srcId="{5F541FCB-7925-4DA2-92EE-CAAB2C0FCD61}" destId="{C0A7916A-5C2A-4A90-9F9F-264385781C2B}" srcOrd="1" destOrd="0" presId="urn:microsoft.com/office/officeart/2005/8/layout/orgChart1"/>
    <dgm:cxn modelId="{0A6869B9-82DA-4BFB-9619-20A32CE545D3}" type="presOf" srcId="{7A52534C-9665-4BF9-A0DB-548091F44E18}" destId="{9CE2B133-A11A-4E2D-A73D-0FC1FBFD461C}" srcOrd="0" destOrd="0" presId="urn:microsoft.com/office/officeart/2005/8/layout/orgChart1"/>
    <dgm:cxn modelId="{A1DDD9F4-A3C1-4E38-926F-91F466482E3A}" srcId="{6BABF08F-6680-4913-9407-72DF4B5623DD}" destId="{A246C06B-3970-4FAF-AB4A-239BD0F98BE3}" srcOrd="1" destOrd="0" parTransId="{61E4A5A6-3954-4A91-92EE-EB8B366A0E14}" sibTransId="{2E2C8106-E3A0-4233-8735-3A355F2091A2}"/>
    <dgm:cxn modelId="{24673B50-4367-4195-B584-8650F095A899}" type="presOf" srcId="{900B23DE-5198-4DB4-BB25-2551D031093A}" destId="{C8344920-DFF9-46BB-B982-18915D7F6A0B}" srcOrd="0" destOrd="0" presId="urn:microsoft.com/office/officeart/2005/8/layout/orgChart1"/>
    <dgm:cxn modelId="{0ECAF765-FE49-4F2A-B389-AF82BA9B4860}" type="presOf" srcId="{2AA043CD-ED75-48C4-A4A3-2D58DE763D04}" destId="{E7E29F1E-3710-43A9-8395-808A416146DF}" srcOrd="1" destOrd="0" presId="urn:microsoft.com/office/officeart/2005/8/layout/orgChart1"/>
    <dgm:cxn modelId="{7E603AEA-48F5-454D-80E6-23161E05C711}" type="presOf" srcId="{D9ECA684-4662-4DF7-BB9E-306E35A7F478}" destId="{7CFD30B0-5310-4641-82E8-ED9AD377DE61}" srcOrd="0" destOrd="0" presId="urn:microsoft.com/office/officeart/2005/8/layout/orgChart1"/>
    <dgm:cxn modelId="{2F56ACD4-8C7D-493E-9A3A-36C5B2B039D9}" srcId="{0518F379-9B76-4D24-9528-ABF29A5CC0F7}" destId="{6BABF08F-6680-4913-9407-72DF4B5623DD}" srcOrd="2" destOrd="0" parTransId="{3C72BBC4-F6BD-49AE-BBEA-345E568373FF}" sibTransId="{87EB1345-0844-4E5D-86C7-FC65612012BA}"/>
    <dgm:cxn modelId="{3E452482-C0CE-4434-8A9D-A6FEA1DD30CD}" type="presOf" srcId="{83441204-0158-48AE-88A1-A76851F750CB}" destId="{43FFE87A-7D00-4823-9759-752940AAB6AC}" srcOrd="0" destOrd="0" presId="urn:microsoft.com/office/officeart/2005/8/layout/orgChart1"/>
    <dgm:cxn modelId="{0632E80F-2875-47E9-A49D-FA2116740FDA}" type="presOf" srcId="{D3A12F1B-ACD5-44CE-A3BF-ADF4713C658A}" destId="{EE0829EC-4CBB-4813-B17C-6791BEA0708D}" srcOrd="0" destOrd="0" presId="urn:microsoft.com/office/officeart/2005/8/layout/orgChart1"/>
    <dgm:cxn modelId="{5D91CE92-00CC-415F-9C96-FBD57310A659}" type="presOf" srcId="{C3D8F6C4-B3EF-450E-973C-6BD8D46E6AC7}" destId="{2696BC2B-1C89-4D7A-A335-2A300593D877}" srcOrd="1" destOrd="0" presId="urn:microsoft.com/office/officeart/2005/8/layout/orgChart1"/>
    <dgm:cxn modelId="{ABD81ACA-E76C-4189-85C7-1141903E3513}" type="presOf" srcId="{0D38641E-88BB-49E6-B0AE-FA492A1905FD}" destId="{154FE7F3-10A8-4D01-BD30-9A0406873A23}" srcOrd="1" destOrd="0" presId="urn:microsoft.com/office/officeart/2005/8/layout/orgChart1"/>
    <dgm:cxn modelId="{C0315677-2C63-4621-8D54-5AAB04597C9E}" type="presOf" srcId="{3836050B-A9C1-4761-B0E9-9BE2EC169542}" destId="{6C177419-4FC7-466C-8330-DF208BA9C879}" srcOrd="0" destOrd="0" presId="urn:microsoft.com/office/officeart/2005/8/layout/orgChart1"/>
    <dgm:cxn modelId="{BA091B3A-5879-4B14-AE36-A1E3F4B47973}" type="presOf" srcId="{886FAAB4-87E0-48B1-ACD9-1C607D1DF253}" destId="{4BBE8A36-E18A-4755-BF41-60E4E5D1829A}" srcOrd="0" destOrd="0" presId="urn:microsoft.com/office/officeart/2005/8/layout/orgChart1"/>
    <dgm:cxn modelId="{66BD901A-32C9-4411-AABD-1E0E30944C3C}" type="presOf" srcId="{261E1CD0-72F3-4709-B04C-74897C94BD32}" destId="{59401819-39FA-44C6-AB1A-F0497BE0561A}" srcOrd="0" destOrd="0" presId="urn:microsoft.com/office/officeart/2005/8/layout/orgChart1"/>
    <dgm:cxn modelId="{70FE09B0-83CC-41AD-8C86-F71D90523ED6}" type="presOf" srcId="{23BA2F2F-806C-428F-BC95-9C04E6CFB16B}" destId="{A71A3E39-50A8-4EA7-9B61-F4EB4DBE8230}" srcOrd="0" destOrd="0" presId="urn:microsoft.com/office/officeart/2005/8/layout/orgChart1"/>
    <dgm:cxn modelId="{0675326B-B63A-423A-9408-1D6F05E32854}" srcId="{B7C865EA-00D8-4868-A410-1F2E0C71EB6E}" destId="{886FAAB4-87E0-48B1-ACD9-1C607D1DF253}" srcOrd="1" destOrd="0" parTransId="{E7354342-D312-483B-8447-6AC0C66591BA}" sibTransId="{217193A7-A228-4AC1-9F88-97DA7E01877C}"/>
    <dgm:cxn modelId="{0041ECEE-53AC-4B4E-A9E3-423AEDB9DA1F}" type="presOf" srcId="{F16AF240-E871-4763-B758-64C0990823B9}" destId="{6907276B-2B07-44F1-AFF7-438DBD42803A}" srcOrd="1" destOrd="0" presId="urn:microsoft.com/office/officeart/2005/8/layout/orgChart1"/>
    <dgm:cxn modelId="{A8E1EDFB-6F56-4662-8C90-887AF7543D82}" type="presOf" srcId="{89045603-2D01-455A-A9EB-E9FD9802919A}" destId="{E142F3E6-8201-4223-8776-EBCD81CFEE91}" srcOrd="0" destOrd="0" presId="urn:microsoft.com/office/officeart/2005/8/layout/orgChart1"/>
    <dgm:cxn modelId="{8D421769-80FB-458A-B23F-E572EB8D2FFD}" type="presOf" srcId="{0518F379-9B76-4D24-9528-ABF29A5CC0F7}" destId="{F49C7E02-ADF7-47A9-B251-A05DCA6DCBF0}" srcOrd="1" destOrd="0" presId="urn:microsoft.com/office/officeart/2005/8/layout/orgChart1"/>
    <dgm:cxn modelId="{957A95E4-F70F-4882-A6E7-553359ED93B1}" srcId="{6CDF19B7-2A2B-4CD0-8BD4-DE05F8BCB511}" destId="{A42013E1-0E73-427F-B903-AF655797ACD2}" srcOrd="2" destOrd="0" parTransId="{900B23DE-5198-4DB4-BB25-2551D031093A}" sibTransId="{0E239ADB-6A7C-4DD8-9EFD-A6E0EBD7F5C2}"/>
    <dgm:cxn modelId="{96E7103A-D773-46A6-93D8-5FF0B12FA7D1}" type="presOf" srcId="{5F541FCB-7925-4DA2-92EE-CAAB2C0FCD61}" destId="{04806D48-1983-4F12-BC32-77FBC95A713E}" srcOrd="0" destOrd="0" presId="urn:microsoft.com/office/officeart/2005/8/layout/orgChart1"/>
    <dgm:cxn modelId="{6C8162BA-3802-4F3A-8139-A19A565CF3FC}" srcId="{6BABF08F-6680-4913-9407-72DF4B5623DD}" destId="{0D38641E-88BB-49E6-B0AE-FA492A1905FD}" srcOrd="3" destOrd="0" parTransId="{0C58CA70-3B50-45C8-89AF-03FE6CCA6B23}" sibTransId="{90FC19EB-478E-4487-8DC2-A44BE564F81C}"/>
    <dgm:cxn modelId="{7F53695A-F4B2-40D7-99FE-0BADA6CB165A}" type="presOf" srcId="{564DE28C-1763-4841-9885-D46D11EE0535}" destId="{2EE5F2FC-7CEF-494F-A360-4A3C86A1A71E}" srcOrd="1" destOrd="0" presId="urn:microsoft.com/office/officeart/2005/8/layout/orgChart1"/>
    <dgm:cxn modelId="{838102DF-D6E7-4503-AD19-0B7BAD1540D3}" type="presOf" srcId="{690E847E-9BE9-4632-AEEB-A8C84F783664}" destId="{573ADEDB-7629-46A2-B394-54F5AF735447}" srcOrd="0" destOrd="0" presId="urn:microsoft.com/office/officeart/2005/8/layout/orgChart1"/>
    <dgm:cxn modelId="{33601DB2-7B26-49EE-AE79-BE40433283F4}" type="presOf" srcId="{AC953659-5D8D-4BA1-A490-22A5CD4B70B9}" destId="{984EDD2E-AAD9-4795-90C0-56B538AA1FA7}" srcOrd="0" destOrd="0" presId="urn:microsoft.com/office/officeart/2005/8/layout/orgChart1"/>
    <dgm:cxn modelId="{480FFC0A-A5C4-4430-B8BE-B7ACF3B948F9}" type="presOf" srcId="{881A0F4F-11CF-4470-B6CB-D5AE799BA623}" destId="{DA0519DA-CEF7-4961-A2ED-B1AB3B0FF86D}" srcOrd="1" destOrd="0" presId="urn:microsoft.com/office/officeart/2005/8/layout/orgChart1"/>
    <dgm:cxn modelId="{4988CCEF-4D79-4A4A-8E21-4867F9A140FA}" srcId="{37943202-226D-4C87-A44E-701DF89AFEE1}" destId="{2D6F3B69-8837-4692-9664-C4C7AD91242E}" srcOrd="3" destOrd="0" parTransId="{83441204-0158-48AE-88A1-A76851F750CB}" sibTransId="{A1107295-73B9-414F-90F7-30CFB977CE68}"/>
    <dgm:cxn modelId="{2B053105-775B-44D1-9FDA-C22E5355F6D8}" srcId="{37943202-226D-4C87-A44E-701DF89AFEE1}" destId="{B7C865EA-00D8-4868-A410-1F2E0C71EB6E}" srcOrd="2" destOrd="0" parTransId="{3A095EA2-6910-455E-BFB2-72225C3B3BB5}" sibTransId="{62B98009-60F7-4700-B5AF-C81EA37DFF0F}"/>
    <dgm:cxn modelId="{F0A0BFAC-F31A-4877-8F8F-C974C5CC88C7}" type="presOf" srcId="{6CDF19B7-2A2B-4CD0-8BD4-DE05F8BCB511}" destId="{56D6EBA4-37C2-43F1-A6C8-2503F0569D7A}" srcOrd="1" destOrd="0" presId="urn:microsoft.com/office/officeart/2005/8/layout/orgChart1"/>
    <dgm:cxn modelId="{1667CA2B-4743-4C05-ABEF-81A6DF868CD3}" srcId="{4FA31C59-3946-4E88-B4F2-0A00F787045C}" destId="{4A016641-788B-4B2A-97AA-7A0EE71A7070}" srcOrd="3" destOrd="0" parTransId="{944DFC52-F399-49D8-89C9-B847CDCED455}" sibTransId="{ECC11922-80A2-4F55-B5D2-CDB6001557DE}"/>
    <dgm:cxn modelId="{45E08E35-385E-4FDE-81AE-CE0344B2B914}" type="presOf" srcId="{94D99386-A6A5-4B25-8F36-9C86570D1A67}" destId="{8AD93AC2-FB01-4AA1-82F4-79A0EB0491A2}" srcOrd="0" destOrd="0" presId="urn:microsoft.com/office/officeart/2005/8/layout/orgChart1"/>
    <dgm:cxn modelId="{0D1A2BD1-53DC-46F5-A5E1-60BB243E5F1A}" type="presOf" srcId="{37943202-226D-4C87-A44E-701DF89AFEE1}" destId="{3DA5AB59-C267-47E9-AE7C-DA1FE3070ABA}" srcOrd="0" destOrd="0" presId="urn:microsoft.com/office/officeart/2005/8/layout/orgChart1"/>
    <dgm:cxn modelId="{1A60FA99-7397-4254-8F83-A071621064E0}" srcId="{0518F379-9B76-4D24-9528-ABF29A5CC0F7}" destId="{5F541FCB-7925-4DA2-92EE-CAAB2C0FCD61}" srcOrd="6" destOrd="0" parTransId="{94D99386-A6A5-4B25-8F36-9C86570D1A67}" sibTransId="{89ED07A9-5139-44EA-A280-2A2F124E20BD}"/>
    <dgm:cxn modelId="{E1E3D70C-9E2F-4D78-808F-3D54DA4826D2}" type="presOf" srcId="{DE416E60-CF12-4738-8056-F98A479FE49F}" destId="{9B5EC859-7248-4FBE-AAC0-34E59A4B5E3A}" srcOrd="0" destOrd="0" presId="urn:microsoft.com/office/officeart/2005/8/layout/orgChart1"/>
    <dgm:cxn modelId="{3EEA23AE-A021-4811-8670-3F0B4FDAD119}" srcId="{0518F379-9B76-4D24-9528-ABF29A5CC0F7}" destId="{37943202-226D-4C87-A44E-701DF89AFEE1}" srcOrd="3" destOrd="0" parTransId="{4E02ED4B-29EF-4688-8487-1F3E4DD7C8D3}" sibTransId="{DC29B459-65FD-459B-9EA8-FFA17D436B58}"/>
    <dgm:cxn modelId="{AF2580D1-6351-4CF2-9959-2E5BA5C74361}" srcId="{2D6F3B69-8837-4692-9664-C4C7AD91242E}" destId="{881A0F4F-11CF-4470-B6CB-D5AE799BA623}" srcOrd="0" destOrd="0" parTransId="{E125FF3C-CDE6-4830-8246-10AB3B879405}" sibTransId="{74C6B46C-628E-45F9-A8AD-A0D7C98C874F}"/>
    <dgm:cxn modelId="{9FE3B540-2572-4DA9-9DDC-59F2A7005D20}" type="presOf" srcId="{CEFA6BE3-594D-42BD-82ED-45CA69EDC522}" destId="{AEB4DFC6-662C-42A7-8DB7-F2E72A35B75B}" srcOrd="1" destOrd="0" presId="urn:microsoft.com/office/officeart/2005/8/layout/orgChart1"/>
    <dgm:cxn modelId="{2ACEF8B9-FC13-4199-AE7A-66635B16B007}" type="presOf" srcId="{881A0F4F-11CF-4470-B6CB-D5AE799BA623}" destId="{B65F59DF-4394-4F7F-911F-64A635C42DF6}" srcOrd="0" destOrd="0" presId="urn:microsoft.com/office/officeart/2005/8/layout/orgChart1"/>
    <dgm:cxn modelId="{1ECB8084-BCD2-4837-AEFB-5A85AC4C9CD9}" type="presOf" srcId="{36F21159-6AF0-4E22-9173-F74623B51EA0}" destId="{F61E3071-3BEC-4C66-9725-E451BDB16D4E}" srcOrd="1" destOrd="0" presId="urn:microsoft.com/office/officeart/2005/8/layout/orgChart1"/>
    <dgm:cxn modelId="{E24FCE96-2B8E-4CC7-A419-DAFE34A62D4B}" type="presOf" srcId="{CEFA6BE3-594D-42BD-82ED-45CA69EDC522}" destId="{1DD689EC-D405-4662-8FF0-EE4E8072AB04}" srcOrd="0" destOrd="0" presId="urn:microsoft.com/office/officeart/2005/8/layout/orgChart1"/>
    <dgm:cxn modelId="{DCDEF34C-C7AF-41A4-BEE0-7A96CACC5DB3}" type="presOf" srcId="{6CDF19B7-2A2B-4CD0-8BD4-DE05F8BCB511}" destId="{B2BB50FC-2B14-40B9-9AE9-33B32BF8E044}" srcOrd="0" destOrd="0" presId="urn:microsoft.com/office/officeart/2005/8/layout/orgChart1"/>
    <dgm:cxn modelId="{FD1AC520-107F-4715-8728-B7C8256ACDB0}" type="presOf" srcId="{64479B97-B3F1-407B-82B8-21B88A3988E4}" destId="{738F0D98-3E70-487B-B5E3-FE1245057662}" srcOrd="0" destOrd="0" presId="urn:microsoft.com/office/officeart/2005/8/layout/orgChart1"/>
    <dgm:cxn modelId="{89767FD7-E398-4F22-9E07-F81CA463BF90}" type="presOf" srcId="{EE7F8BEF-D374-427D-BF28-68572A1DD01E}" destId="{231F30B6-511E-4DB8-B0E6-D1DC8E029596}" srcOrd="0" destOrd="0" presId="urn:microsoft.com/office/officeart/2005/8/layout/orgChart1"/>
    <dgm:cxn modelId="{50B9CE98-C3E0-4EEB-922B-B5E9EA266432}" srcId="{4FA31C59-3946-4E88-B4F2-0A00F787045C}" destId="{FF98F955-111D-4E2B-9D9A-020AC93B6C7E}" srcOrd="1" destOrd="0" parTransId="{2432A622-C086-4E9B-90B2-CC65C43D23AF}" sibTransId="{1F19554F-27F1-4D64-B9F5-0CB3E56C6867}"/>
    <dgm:cxn modelId="{BBD677F7-77B6-4D9E-9C2A-077C24B5304C}" type="presOf" srcId="{690E847E-9BE9-4632-AEEB-A8C84F783664}" destId="{4983B405-A3F2-4B81-AFC6-0F7CFC87876E}" srcOrd="1" destOrd="0" presId="urn:microsoft.com/office/officeart/2005/8/layout/orgChart1"/>
    <dgm:cxn modelId="{6B67C667-66EE-4BB5-B09E-444C70CFEC2D}" type="presOf" srcId="{4579D2DC-E72E-40BE-B3F1-FBEC966046C8}" destId="{0FB05CF4-4D44-4356-BAC8-93B7B2403D06}" srcOrd="1" destOrd="0" presId="urn:microsoft.com/office/officeart/2005/8/layout/orgChart1"/>
    <dgm:cxn modelId="{E8AB4518-794B-48A1-8D37-70DD8CC7257F}" srcId="{BD4237E4-6BE4-406E-AC09-F36FE16E7079}" destId="{564DE28C-1763-4841-9885-D46D11EE0535}" srcOrd="1" destOrd="0" parTransId="{86689FCD-D0AC-45AE-A268-209DB7E2B60F}" sibTransId="{CE62E7EC-650F-4E59-8D38-8358598474DF}"/>
    <dgm:cxn modelId="{76B82D1B-A8E2-4E76-B9C9-F6BAF9B218A0}" type="presOf" srcId="{BD4237E4-6BE4-406E-AC09-F36FE16E7079}" destId="{B221FB33-9737-48DF-8798-CCBF03039DE4}" srcOrd="1" destOrd="0" presId="urn:microsoft.com/office/officeart/2005/8/layout/orgChart1"/>
    <dgm:cxn modelId="{31069E51-2F5C-48F6-AC2D-D0C45D95409D}" type="presOf" srcId="{2432A622-C086-4E9B-90B2-CC65C43D23AF}" destId="{D01BF58C-7981-46D3-BCE6-F46012F4A696}" srcOrd="0" destOrd="0" presId="urn:microsoft.com/office/officeart/2005/8/layout/orgChart1"/>
    <dgm:cxn modelId="{B08C2BE1-9578-4218-A33A-1889A9CC5AA3}" type="presOf" srcId="{83849AF5-343F-4692-81B0-66A28D2FF93C}" destId="{0A180C73-A10D-4BAC-A343-E1D83D3BA187}" srcOrd="0" destOrd="0" presId="urn:microsoft.com/office/officeart/2005/8/layout/orgChart1"/>
    <dgm:cxn modelId="{5945F0EB-6A76-41B6-9217-F86375F5F08F}" type="presOf" srcId="{C1F7776C-68F5-4FC3-978D-E1AC6A53175C}" destId="{AA334A11-FEAC-458C-9282-1722CC4B8D55}" srcOrd="0" destOrd="0" presId="urn:microsoft.com/office/officeart/2005/8/layout/orgChart1"/>
    <dgm:cxn modelId="{1348D01D-22FF-459D-9FF4-1F6B5FDC39BD}" type="presOf" srcId="{0D38641E-88BB-49E6-B0AE-FA492A1905FD}" destId="{CABCF855-3645-4C62-AC71-2B47BAEE83FC}" srcOrd="0" destOrd="0" presId="urn:microsoft.com/office/officeart/2005/8/layout/orgChart1"/>
    <dgm:cxn modelId="{D976A4A7-6E97-4926-9BCC-7BEE6188EE4C}" type="presOf" srcId="{61E4A5A6-3954-4A91-92EE-EB8B366A0E14}" destId="{4A125D57-35A4-4C3B-8D10-EC0D450EA43F}" srcOrd="0" destOrd="0" presId="urn:microsoft.com/office/officeart/2005/8/layout/orgChart1"/>
    <dgm:cxn modelId="{7048C4AE-3014-4A2D-A6E7-58FACC8CBFB7}" type="presOf" srcId="{EE7F8BEF-D374-427D-BF28-68572A1DD01E}" destId="{5970E920-4CDA-4830-BB3D-2F8D8BA769F3}" srcOrd="1" destOrd="0" presId="urn:microsoft.com/office/officeart/2005/8/layout/orgChart1"/>
    <dgm:cxn modelId="{FEF96328-1A31-47C1-89D3-394464F7A03F}" type="presOf" srcId="{6DA0BD68-0946-4589-A46E-7F9DC4308030}" destId="{99324A0F-66B4-484A-A4DF-F75961DBF0C2}" srcOrd="0" destOrd="0" presId="urn:microsoft.com/office/officeart/2005/8/layout/orgChart1"/>
    <dgm:cxn modelId="{46FFDAA5-0B5D-43B9-87A6-BE04CF0C712F}" type="presOf" srcId="{4A016641-788B-4B2A-97AA-7A0EE71A7070}" destId="{59C4AABA-9D8D-424B-A6A2-079CA4F2D423}" srcOrd="1" destOrd="0" presId="urn:microsoft.com/office/officeart/2005/8/layout/orgChart1"/>
    <dgm:cxn modelId="{C4413D4B-6294-48E7-B9B1-F8D8658A039D}" type="presOf" srcId="{E7354342-D312-483B-8447-6AC0C66591BA}" destId="{D9840F47-0CDD-47FA-8432-E6ADCDD1CC3D}" srcOrd="0" destOrd="0" presId="urn:microsoft.com/office/officeart/2005/8/layout/orgChart1"/>
    <dgm:cxn modelId="{AF9D3C1A-12BF-409A-80DD-8C0F7FB48CAF}" type="presOf" srcId="{513C9E0D-E54D-45F7-9142-1A14B494E949}" destId="{A8155466-76DA-4615-A478-78F79AFBB81F}" srcOrd="0" destOrd="0" presId="urn:microsoft.com/office/officeart/2005/8/layout/orgChart1"/>
    <dgm:cxn modelId="{981E7891-7ABA-4A8E-B62D-11BFEC3A8528}" srcId="{0518F379-9B76-4D24-9528-ABF29A5CC0F7}" destId="{C95D914E-82C4-423A-BAD9-09D7D413FADD}" srcOrd="5" destOrd="0" parTransId="{6DA0BD68-0946-4589-A46E-7F9DC4308030}" sibTransId="{DF73352C-5215-4C11-9711-E6A4395CA8B1}"/>
    <dgm:cxn modelId="{DE0ACFB1-1107-41EA-8BB3-EC5A25BC305F}" type="presOf" srcId="{CCC50A7A-9C8A-4B48-AE54-E235C11F4511}" destId="{86179F3D-41F6-44E5-A098-9593FF802500}" srcOrd="1" destOrd="0" presId="urn:microsoft.com/office/officeart/2005/8/layout/orgChart1"/>
    <dgm:cxn modelId="{6126FEB9-648B-4147-90CF-BFBAAAC62F6D}" srcId="{2D6F3B69-8837-4692-9664-C4C7AD91242E}" destId="{E782E840-CED7-496D-B6E8-7BB966EAD2DE}" srcOrd="1" destOrd="0" parTransId="{9F9BB31F-04AC-4E6A-8E11-00DFB391C368}" sibTransId="{E2141544-4164-43AE-8464-8FC0A7F95320}"/>
    <dgm:cxn modelId="{7D524F50-BC72-4B83-9326-F3DEE7661ABA}" type="presOf" srcId="{F16AF240-E871-4763-B758-64C0990823B9}" destId="{CEB9F16A-9B8F-464A-A523-D9B708FFA312}" srcOrd="0" destOrd="0" presId="urn:microsoft.com/office/officeart/2005/8/layout/orgChart1"/>
    <dgm:cxn modelId="{E6A73A3E-270D-4911-8823-27309718EAAC}" srcId="{6CDF19B7-2A2B-4CD0-8BD4-DE05F8BCB511}" destId="{D9ECA684-4662-4DF7-BB9E-306E35A7F478}" srcOrd="1" destOrd="0" parTransId="{BAB51103-14D3-4372-9258-8CCFE984C5F5}" sibTransId="{3C38096E-1B64-4BED-AC10-253B7455FBDC}"/>
    <dgm:cxn modelId="{56A65A0F-C3AA-4A12-BE72-13C578CC1399}" type="presOf" srcId="{89045603-2D01-455A-A9EB-E9FD9802919A}" destId="{D62E81D7-B864-4605-BC35-ED7A8C70F274}" srcOrd="1" destOrd="0" presId="urn:microsoft.com/office/officeart/2005/8/layout/orgChart1"/>
    <dgm:cxn modelId="{089AF622-D231-49E2-94C3-8AE8D497A888}" type="presOf" srcId="{A246C06B-3970-4FAF-AB4A-239BD0F98BE3}" destId="{E8A31636-AA4A-47EB-A237-33E1845D2948}" srcOrd="1" destOrd="0" presId="urn:microsoft.com/office/officeart/2005/8/layout/orgChart1"/>
    <dgm:cxn modelId="{F2F4E36B-2236-4981-8FD8-3252ED0F067D}" type="presOf" srcId="{564DE28C-1763-4841-9885-D46D11EE0535}" destId="{6DFFAE68-FE38-4882-8541-4D8E19C05AD6}" srcOrd="0" destOrd="0" presId="urn:microsoft.com/office/officeart/2005/8/layout/orgChart1"/>
    <dgm:cxn modelId="{E83B3A8F-9C4B-4845-A6FF-AC9F2D1D0299}" type="presOf" srcId="{C95D914E-82C4-423A-BAD9-09D7D413FADD}" destId="{072274EA-6001-4FB8-8456-6616B408DE7A}" srcOrd="0" destOrd="0" presId="urn:microsoft.com/office/officeart/2005/8/layout/orgChart1"/>
    <dgm:cxn modelId="{DC6C29E2-CB45-4A25-A817-0402689C31A5}" srcId="{FF099EF7-321E-45BF-AED6-CB0900C8341A}" destId="{0518F379-9B76-4D24-9528-ABF29A5CC0F7}" srcOrd="0" destOrd="0" parTransId="{DE416E60-CF12-4738-8056-F98A479FE49F}" sibTransId="{BE12FF9A-AA6D-4E26-8169-D66AD7FF6FB4}"/>
    <dgm:cxn modelId="{ACEEEDF5-E08A-4A38-9B2C-839C8840F1EA}" type="presOf" srcId="{6EA1F4CD-0708-4339-A47D-25F76AEDB4DB}" destId="{BE809DCD-C791-4D06-B74E-636465068ABF}" srcOrd="0" destOrd="0" presId="urn:microsoft.com/office/officeart/2005/8/layout/orgChart1"/>
    <dgm:cxn modelId="{998A31B0-22F2-4CAB-9EC1-BB1820779F16}" type="presOf" srcId="{B17ACD26-2155-4BD6-B7FB-C99F9A80D9E3}" destId="{C56BDAA2-C879-40D3-9FA2-9371612954E9}" srcOrd="0" destOrd="0" presId="urn:microsoft.com/office/officeart/2005/8/layout/orgChart1"/>
    <dgm:cxn modelId="{7A95D4E5-0048-465B-B998-202E2A207C1B}" srcId="{37943202-226D-4C87-A44E-701DF89AFEE1}" destId="{BD4237E4-6BE4-406E-AC09-F36FE16E7079}" srcOrd="0" destOrd="0" parTransId="{23BA2F2F-806C-428F-BC95-9C04E6CFB16B}" sibTransId="{EED536CD-7782-4722-9F63-0FDF3E0F22F6}"/>
    <dgm:cxn modelId="{BA1CAE2F-07F2-411F-B12F-26FF11C1902F}" srcId="{6CDF19B7-2A2B-4CD0-8BD4-DE05F8BCB511}" destId="{4579D2DC-E72E-40BE-B3F1-FBEC966046C8}" srcOrd="0" destOrd="0" parTransId="{3836050B-A9C1-4761-B0E9-9BE2EC169542}" sibTransId="{EA68B834-92FA-4D9B-AED1-14711DEF27E7}"/>
    <dgm:cxn modelId="{04B05D27-7870-4E05-94E8-AC48252982DC}" type="presOf" srcId="{5A5309BD-DFFF-4A9E-BABE-D5385CE27C68}" destId="{894D7AB3-DA2B-4557-9A05-D8F1FABA49E8}" srcOrd="0" destOrd="0" presId="urn:microsoft.com/office/officeart/2005/8/layout/orgChart1"/>
    <dgm:cxn modelId="{1013D642-0CC2-4732-AAE5-331BF273B500}" type="presOf" srcId="{A42013E1-0E73-427F-B903-AF655797ACD2}" destId="{C2ACFF97-BAF1-49A7-9806-6ABF49C992E5}" srcOrd="0" destOrd="0" presId="urn:microsoft.com/office/officeart/2005/8/layout/orgChart1"/>
    <dgm:cxn modelId="{20F7B9A0-D9AC-47BD-8C35-B05EFD852CBD}" type="presOf" srcId="{CCC50A7A-9C8A-4B48-AE54-E235C11F4511}" destId="{6B263D66-C641-4488-A362-753AB1481744}" srcOrd="0" destOrd="0" presId="urn:microsoft.com/office/officeart/2005/8/layout/orgChart1"/>
    <dgm:cxn modelId="{8AB0C55A-B101-4E49-9388-3F74F97863C8}" type="presOf" srcId="{A6655F48-6C71-40AE-B736-D26C1C7DD267}" destId="{AAA45472-BA61-4746-A2AB-E6C4F9D6A4AE}" srcOrd="1" destOrd="0" presId="urn:microsoft.com/office/officeart/2005/8/layout/orgChart1"/>
    <dgm:cxn modelId="{B75B026E-6E1B-4B07-B7D9-D74490B08796}" srcId="{4FA31C59-3946-4E88-B4F2-0A00F787045C}" destId="{A6655F48-6C71-40AE-B736-D26C1C7DD267}" srcOrd="2" destOrd="0" parTransId="{2AC9A27B-66BA-44C9-9AD1-4CFDB71FC796}" sibTransId="{FB5DDF6B-0249-41FD-AAFF-722C64DC10F1}"/>
    <dgm:cxn modelId="{5C63FD7A-EE9C-42FD-9C71-2894345A9A99}" srcId="{37943202-226D-4C87-A44E-701DF89AFEE1}" destId="{CEFA6BE3-594D-42BD-82ED-45CA69EDC522}" srcOrd="4" destOrd="0" parTransId="{5A5309BD-DFFF-4A9E-BABE-D5385CE27C68}" sibTransId="{845253D8-E05E-4DC5-9F8A-F4B1B7DB762D}"/>
    <dgm:cxn modelId="{06917086-8FB7-4BB4-8AFB-FC0E9130C387}" type="presOf" srcId="{36F21159-6AF0-4E22-9173-F74623B51EA0}" destId="{6753DEBB-5AED-47D6-ACFB-A933C21D799B}" srcOrd="0" destOrd="0" presId="urn:microsoft.com/office/officeart/2005/8/layout/orgChart1"/>
    <dgm:cxn modelId="{93D0D619-02BD-409F-BB37-6342EE5F23AB}" type="presParOf" srcId="{BE809DCD-C791-4D06-B74E-636465068ABF}" destId="{F1F17F17-89E7-4DCF-9561-16D903EE3007}" srcOrd="0" destOrd="0" presId="urn:microsoft.com/office/officeart/2005/8/layout/orgChart1"/>
    <dgm:cxn modelId="{90AC317C-EB5D-46D9-AF9D-9345EA9E46DA}" type="presParOf" srcId="{F1F17F17-89E7-4DCF-9561-16D903EE3007}" destId="{7DC0DF56-A2B9-4344-ADE2-BC3B5BB38826}" srcOrd="0" destOrd="0" presId="urn:microsoft.com/office/officeart/2005/8/layout/orgChart1"/>
    <dgm:cxn modelId="{9952A27A-873E-4E25-BCF9-76C05B9D5EA3}" type="presParOf" srcId="{7DC0DF56-A2B9-4344-ADE2-BC3B5BB38826}" destId="{74152AFF-C99A-47B3-9BD3-359B73A6B85C}" srcOrd="0" destOrd="0" presId="urn:microsoft.com/office/officeart/2005/8/layout/orgChart1"/>
    <dgm:cxn modelId="{7BE6E8C8-85FE-4F21-AA0C-933642D776C5}" type="presParOf" srcId="{7DC0DF56-A2B9-4344-ADE2-BC3B5BB38826}" destId="{6956488F-E20D-4E4E-8F20-68F84845927C}" srcOrd="1" destOrd="0" presId="urn:microsoft.com/office/officeart/2005/8/layout/orgChart1"/>
    <dgm:cxn modelId="{2C5A2921-D8AD-4283-9D9F-E3FB6C9AE3B9}" type="presParOf" srcId="{F1F17F17-89E7-4DCF-9561-16D903EE3007}" destId="{DE6B1A58-11C8-4A31-BFD5-5D10DA0DEC8B}" srcOrd="1" destOrd="0" presId="urn:microsoft.com/office/officeart/2005/8/layout/orgChart1"/>
    <dgm:cxn modelId="{6CF7DD3D-0224-4352-ABF5-B7C002536E75}" type="presParOf" srcId="{DE6B1A58-11C8-4A31-BFD5-5D10DA0DEC8B}" destId="{9B5EC859-7248-4FBE-AAC0-34E59A4B5E3A}" srcOrd="0" destOrd="0" presId="urn:microsoft.com/office/officeart/2005/8/layout/orgChart1"/>
    <dgm:cxn modelId="{EB9B3073-E03A-4B9C-A045-4FE9A3A98327}" type="presParOf" srcId="{DE6B1A58-11C8-4A31-BFD5-5D10DA0DEC8B}" destId="{DABCF168-8197-4DA5-94C4-057CBDCE17AB}" srcOrd="1" destOrd="0" presId="urn:microsoft.com/office/officeart/2005/8/layout/orgChart1"/>
    <dgm:cxn modelId="{706580B6-C0AF-4544-9014-1F6AE6ADC0C2}" type="presParOf" srcId="{DABCF168-8197-4DA5-94C4-057CBDCE17AB}" destId="{C69B29FC-971D-497C-B303-CC11DC38A35E}" srcOrd="0" destOrd="0" presId="urn:microsoft.com/office/officeart/2005/8/layout/orgChart1"/>
    <dgm:cxn modelId="{2B7723F7-7A1E-41AC-8092-5090F3381B08}" type="presParOf" srcId="{C69B29FC-971D-497C-B303-CC11DC38A35E}" destId="{EB12E4D8-E7F1-4C62-B520-31141AFC5A55}" srcOrd="0" destOrd="0" presId="urn:microsoft.com/office/officeart/2005/8/layout/orgChart1"/>
    <dgm:cxn modelId="{DDA7896B-1DD4-49D2-AFA7-7EEDCA7053B6}" type="presParOf" srcId="{C69B29FC-971D-497C-B303-CC11DC38A35E}" destId="{F49C7E02-ADF7-47A9-B251-A05DCA6DCBF0}" srcOrd="1" destOrd="0" presId="urn:microsoft.com/office/officeart/2005/8/layout/orgChart1"/>
    <dgm:cxn modelId="{29BFF76C-F64C-4FBB-B748-C623C7492647}" type="presParOf" srcId="{DABCF168-8197-4DA5-94C4-057CBDCE17AB}" destId="{7292F90E-15B3-447A-9832-737E5FD6DA66}" srcOrd="1" destOrd="0" presId="urn:microsoft.com/office/officeart/2005/8/layout/orgChart1"/>
    <dgm:cxn modelId="{4ADF37D8-50CF-47DB-B1B4-A10277AFC7CE}" type="presParOf" srcId="{7292F90E-15B3-447A-9832-737E5FD6DA66}" destId="{0A180C73-A10D-4BAC-A343-E1D83D3BA187}" srcOrd="0" destOrd="0" presId="urn:microsoft.com/office/officeart/2005/8/layout/orgChart1"/>
    <dgm:cxn modelId="{CF0525B0-9CD1-440E-9DE8-AEA5B9A42282}" type="presParOf" srcId="{7292F90E-15B3-447A-9832-737E5FD6DA66}" destId="{1C70D6A3-C664-41C6-B388-6359BF211F00}" srcOrd="1" destOrd="0" presId="urn:microsoft.com/office/officeart/2005/8/layout/orgChart1"/>
    <dgm:cxn modelId="{C576F4BF-3A95-4FFE-A0AA-A0390C978253}" type="presParOf" srcId="{1C70D6A3-C664-41C6-B388-6359BF211F00}" destId="{7C1CBD28-EF25-4106-BEB8-5F083F6D5A65}" srcOrd="0" destOrd="0" presId="urn:microsoft.com/office/officeart/2005/8/layout/orgChart1"/>
    <dgm:cxn modelId="{905D595F-CB61-4AA9-BFDA-D565D679D364}" type="presParOf" srcId="{7C1CBD28-EF25-4106-BEB8-5F083F6D5A65}" destId="{6753DEBB-5AED-47D6-ACFB-A933C21D799B}" srcOrd="0" destOrd="0" presId="urn:microsoft.com/office/officeart/2005/8/layout/orgChart1"/>
    <dgm:cxn modelId="{66C6194E-9008-47AC-8688-96E230544CE5}" type="presParOf" srcId="{7C1CBD28-EF25-4106-BEB8-5F083F6D5A65}" destId="{F61E3071-3BEC-4C66-9725-E451BDB16D4E}" srcOrd="1" destOrd="0" presId="urn:microsoft.com/office/officeart/2005/8/layout/orgChart1"/>
    <dgm:cxn modelId="{335A9881-E47F-4A7D-84A7-AC4201F819D8}" type="presParOf" srcId="{1C70D6A3-C664-41C6-B388-6359BF211F00}" destId="{AB7F6E47-AAF9-426E-A24D-D72F9D65AC53}" srcOrd="1" destOrd="0" presId="urn:microsoft.com/office/officeart/2005/8/layout/orgChart1"/>
    <dgm:cxn modelId="{ECE33DAC-FAB6-4273-9965-88D2CFE9CD67}" type="presParOf" srcId="{1C70D6A3-C664-41C6-B388-6359BF211F00}" destId="{1443B3B0-0258-4DF8-9261-139F93AA1777}" srcOrd="2" destOrd="0" presId="urn:microsoft.com/office/officeart/2005/8/layout/orgChart1"/>
    <dgm:cxn modelId="{C7B91B50-80AF-4A10-A9AF-C5332E2ABB56}" type="presParOf" srcId="{7292F90E-15B3-447A-9832-737E5FD6DA66}" destId="{59401819-39FA-44C6-AB1A-F0497BE0561A}" srcOrd="2" destOrd="0" presId="urn:microsoft.com/office/officeart/2005/8/layout/orgChart1"/>
    <dgm:cxn modelId="{D4721B28-CCF1-45A2-BEC0-229F823DC302}" type="presParOf" srcId="{7292F90E-15B3-447A-9832-737E5FD6DA66}" destId="{2A5073FA-16B1-48A0-903C-050D54B5E4E5}" srcOrd="3" destOrd="0" presId="urn:microsoft.com/office/officeart/2005/8/layout/orgChart1"/>
    <dgm:cxn modelId="{0544AA8E-FCA9-4916-96D6-631E786FF51F}" type="presParOf" srcId="{2A5073FA-16B1-48A0-903C-050D54B5E4E5}" destId="{BCF6E48C-39A3-4E14-9574-E46C270BE0AE}" srcOrd="0" destOrd="0" presId="urn:microsoft.com/office/officeart/2005/8/layout/orgChart1"/>
    <dgm:cxn modelId="{283BA319-8022-4054-B64F-75AD69CCF9A4}" type="presParOf" srcId="{BCF6E48C-39A3-4E14-9574-E46C270BE0AE}" destId="{3E7202C2-EFDC-4D01-BD7B-D163E3016796}" srcOrd="0" destOrd="0" presId="urn:microsoft.com/office/officeart/2005/8/layout/orgChart1"/>
    <dgm:cxn modelId="{497F89A9-3072-4F5D-9ABE-6A130F5DCF36}" type="presParOf" srcId="{BCF6E48C-39A3-4E14-9574-E46C270BE0AE}" destId="{74727E2B-9AD2-4359-B39B-413AF96FF78B}" srcOrd="1" destOrd="0" presId="urn:microsoft.com/office/officeart/2005/8/layout/orgChart1"/>
    <dgm:cxn modelId="{0CEB01AF-42EA-4C7E-89FB-11FB78236AD5}" type="presParOf" srcId="{2A5073FA-16B1-48A0-903C-050D54B5E4E5}" destId="{A96A34A0-E737-444C-AA54-BBA27898109D}" srcOrd="1" destOrd="0" presId="urn:microsoft.com/office/officeart/2005/8/layout/orgChart1"/>
    <dgm:cxn modelId="{B94FDEAD-9942-4AAD-9347-58D3D630B995}" type="presParOf" srcId="{2A5073FA-16B1-48A0-903C-050D54B5E4E5}" destId="{470B585A-A60D-4419-ADC3-B534A07E6E16}" srcOrd="2" destOrd="0" presId="urn:microsoft.com/office/officeart/2005/8/layout/orgChart1"/>
    <dgm:cxn modelId="{877FD207-E4D2-4FE4-AEE1-AB6C53CD7D5F}" type="presParOf" srcId="{7292F90E-15B3-447A-9832-737E5FD6DA66}" destId="{B29155BC-7D95-4191-9569-967707456DAB}" srcOrd="4" destOrd="0" presId="urn:microsoft.com/office/officeart/2005/8/layout/orgChart1"/>
    <dgm:cxn modelId="{D8C81056-BAA7-477A-855A-37851265DE42}" type="presParOf" srcId="{7292F90E-15B3-447A-9832-737E5FD6DA66}" destId="{2949D79F-7BC4-4F0F-847B-88CF0E19C358}" srcOrd="5" destOrd="0" presId="urn:microsoft.com/office/officeart/2005/8/layout/orgChart1"/>
    <dgm:cxn modelId="{C8B6D571-13E3-4F5D-827E-D3B65C84B1D3}" type="presParOf" srcId="{2949D79F-7BC4-4F0F-847B-88CF0E19C358}" destId="{BC51F3BC-033D-4AE0-958E-27FEC9526E08}" srcOrd="0" destOrd="0" presId="urn:microsoft.com/office/officeart/2005/8/layout/orgChart1"/>
    <dgm:cxn modelId="{6513D84B-BE8C-426B-8331-39BA2506B810}" type="presParOf" srcId="{BC51F3BC-033D-4AE0-958E-27FEC9526E08}" destId="{FA39E77E-BCB5-4898-9C35-4015320503D0}" srcOrd="0" destOrd="0" presId="urn:microsoft.com/office/officeart/2005/8/layout/orgChart1"/>
    <dgm:cxn modelId="{6692CDB1-CFF2-4883-AAE7-2E17DB041699}" type="presParOf" srcId="{BC51F3BC-033D-4AE0-958E-27FEC9526E08}" destId="{C992EB07-9647-46A5-9F84-94E4CEFF2C97}" srcOrd="1" destOrd="0" presId="urn:microsoft.com/office/officeart/2005/8/layout/orgChart1"/>
    <dgm:cxn modelId="{4937615D-4D78-4EF2-B42C-DCB520F7F0C4}" type="presParOf" srcId="{2949D79F-7BC4-4F0F-847B-88CF0E19C358}" destId="{AD655A41-CF7C-480A-BB91-7E9673A1E987}" srcOrd="1" destOrd="0" presId="urn:microsoft.com/office/officeart/2005/8/layout/orgChart1"/>
    <dgm:cxn modelId="{0FAB8494-9842-4AE9-9CE6-A73265E09F57}" type="presParOf" srcId="{AD655A41-CF7C-480A-BB91-7E9673A1E987}" destId="{C5702B20-9FCA-459A-B5B4-121F396E04D0}" srcOrd="0" destOrd="0" presId="urn:microsoft.com/office/officeart/2005/8/layout/orgChart1"/>
    <dgm:cxn modelId="{9A119344-D301-4A75-BA5B-FAB3F3F34045}" type="presParOf" srcId="{AD655A41-CF7C-480A-BB91-7E9673A1E987}" destId="{C306FBD8-6368-4F05-B7A3-3C2C811585DA}" srcOrd="1" destOrd="0" presId="urn:microsoft.com/office/officeart/2005/8/layout/orgChart1"/>
    <dgm:cxn modelId="{AD187278-F10A-4506-94C4-327F3DA3CAA2}" type="presParOf" srcId="{C306FBD8-6368-4F05-B7A3-3C2C811585DA}" destId="{6C389046-84A3-4DC8-8C70-E8299818A9D4}" srcOrd="0" destOrd="0" presId="urn:microsoft.com/office/officeart/2005/8/layout/orgChart1"/>
    <dgm:cxn modelId="{E9BF5E7C-D0E8-4E5A-9E28-F59A26AFB012}" type="presParOf" srcId="{6C389046-84A3-4DC8-8C70-E8299818A9D4}" destId="{6B263D66-C641-4488-A362-753AB1481744}" srcOrd="0" destOrd="0" presId="urn:microsoft.com/office/officeart/2005/8/layout/orgChart1"/>
    <dgm:cxn modelId="{380FC8AE-9C87-4FE9-BC18-08840DB2603D}" type="presParOf" srcId="{6C389046-84A3-4DC8-8C70-E8299818A9D4}" destId="{86179F3D-41F6-44E5-A098-9593FF802500}" srcOrd="1" destOrd="0" presId="urn:microsoft.com/office/officeart/2005/8/layout/orgChart1"/>
    <dgm:cxn modelId="{DE361BF8-195A-474F-B0E6-DF32E13E6CCA}" type="presParOf" srcId="{C306FBD8-6368-4F05-B7A3-3C2C811585DA}" destId="{E3340F4A-4BE8-4A65-9217-25FE3AA4B2CB}" srcOrd="1" destOrd="0" presId="urn:microsoft.com/office/officeart/2005/8/layout/orgChart1"/>
    <dgm:cxn modelId="{BEC6EEC1-8574-417E-B062-0FF9F343A346}" type="presParOf" srcId="{C306FBD8-6368-4F05-B7A3-3C2C811585DA}" destId="{5FB139B1-9873-4A0D-A18C-479AE2D1D391}" srcOrd="2" destOrd="0" presId="urn:microsoft.com/office/officeart/2005/8/layout/orgChart1"/>
    <dgm:cxn modelId="{FD4596E4-C814-4C95-9A72-D90DB432DAA1}" type="presParOf" srcId="{AD655A41-CF7C-480A-BB91-7E9673A1E987}" destId="{4A125D57-35A4-4C3B-8D10-EC0D450EA43F}" srcOrd="2" destOrd="0" presId="urn:microsoft.com/office/officeart/2005/8/layout/orgChart1"/>
    <dgm:cxn modelId="{9B3F4458-ADD6-4BAD-B796-E2D98086D8B0}" type="presParOf" srcId="{AD655A41-CF7C-480A-BB91-7E9673A1E987}" destId="{4EC18B0C-875B-4A15-9CB8-CA12F96E5FD1}" srcOrd="3" destOrd="0" presId="urn:microsoft.com/office/officeart/2005/8/layout/orgChart1"/>
    <dgm:cxn modelId="{3D46781B-2222-4428-82A6-DFE83DB096A3}" type="presParOf" srcId="{4EC18B0C-875B-4A15-9CB8-CA12F96E5FD1}" destId="{4F8FED62-9FDC-4434-8579-F40F6E393F31}" srcOrd="0" destOrd="0" presId="urn:microsoft.com/office/officeart/2005/8/layout/orgChart1"/>
    <dgm:cxn modelId="{D65D4795-23E2-41A1-A700-E161A011184F}" type="presParOf" srcId="{4F8FED62-9FDC-4434-8579-F40F6E393F31}" destId="{43A870B9-AED8-488D-9639-D4E70CF63324}" srcOrd="0" destOrd="0" presId="urn:microsoft.com/office/officeart/2005/8/layout/orgChart1"/>
    <dgm:cxn modelId="{A69DEF45-600C-4B58-9454-1B5366C6576F}" type="presParOf" srcId="{4F8FED62-9FDC-4434-8579-F40F6E393F31}" destId="{E8A31636-AA4A-47EB-A237-33E1845D2948}" srcOrd="1" destOrd="0" presId="urn:microsoft.com/office/officeart/2005/8/layout/orgChart1"/>
    <dgm:cxn modelId="{2F149CBD-689F-4710-9BBD-21E9CA9A9D14}" type="presParOf" srcId="{4EC18B0C-875B-4A15-9CB8-CA12F96E5FD1}" destId="{566512AA-C36B-41B3-84CC-BC5F95CB298C}" srcOrd="1" destOrd="0" presId="urn:microsoft.com/office/officeart/2005/8/layout/orgChart1"/>
    <dgm:cxn modelId="{710AA494-F468-4C52-97C6-75B0AB4DAAB6}" type="presParOf" srcId="{4EC18B0C-875B-4A15-9CB8-CA12F96E5FD1}" destId="{F11559F2-793E-4FF2-A768-E745AE03E628}" srcOrd="2" destOrd="0" presId="urn:microsoft.com/office/officeart/2005/8/layout/orgChart1"/>
    <dgm:cxn modelId="{B650D693-A0E9-442E-AFB7-021E79657205}" type="presParOf" srcId="{AD655A41-CF7C-480A-BB91-7E9673A1E987}" destId="{8CE55DD2-EFB4-48B6-93A7-5197F4873921}" srcOrd="4" destOrd="0" presId="urn:microsoft.com/office/officeart/2005/8/layout/orgChart1"/>
    <dgm:cxn modelId="{1AB2B4D6-9081-4E91-A6B3-C56BECF355ED}" type="presParOf" srcId="{AD655A41-CF7C-480A-BB91-7E9673A1E987}" destId="{A2D1C69D-4C8F-4C1B-9043-D71580D35158}" srcOrd="5" destOrd="0" presId="urn:microsoft.com/office/officeart/2005/8/layout/orgChart1"/>
    <dgm:cxn modelId="{B7338020-5A6E-4B25-A287-F115550E6E71}" type="presParOf" srcId="{A2D1C69D-4C8F-4C1B-9043-D71580D35158}" destId="{F3F8E502-9A6A-48D4-B0E9-66375C5603B8}" srcOrd="0" destOrd="0" presId="urn:microsoft.com/office/officeart/2005/8/layout/orgChart1"/>
    <dgm:cxn modelId="{1E80B384-C05E-4984-A9EE-B843FDF6C5E7}" type="presParOf" srcId="{F3F8E502-9A6A-48D4-B0E9-66375C5603B8}" destId="{CEB9F16A-9B8F-464A-A523-D9B708FFA312}" srcOrd="0" destOrd="0" presId="urn:microsoft.com/office/officeart/2005/8/layout/orgChart1"/>
    <dgm:cxn modelId="{92EBA9D6-D189-415D-AFA4-D5541B677698}" type="presParOf" srcId="{F3F8E502-9A6A-48D4-B0E9-66375C5603B8}" destId="{6907276B-2B07-44F1-AFF7-438DBD42803A}" srcOrd="1" destOrd="0" presId="urn:microsoft.com/office/officeart/2005/8/layout/orgChart1"/>
    <dgm:cxn modelId="{F55A9C09-9CDB-4696-8F67-853AEF94D5D8}" type="presParOf" srcId="{A2D1C69D-4C8F-4C1B-9043-D71580D35158}" destId="{AFB1CCCA-1C3D-4CF5-AA55-1172199CBE0A}" srcOrd="1" destOrd="0" presId="urn:microsoft.com/office/officeart/2005/8/layout/orgChart1"/>
    <dgm:cxn modelId="{054AC67A-C06F-4297-A2B7-44047E3CD98C}" type="presParOf" srcId="{A2D1C69D-4C8F-4C1B-9043-D71580D35158}" destId="{531B6094-4D0A-4E16-97EF-E6E005E73B84}" srcOrd="2" destOrd="0" presId="urn:microsoft.com/office/officeart/2005/8/layout/orgChart1"/>
    <dgm:cxn modelId="{2628F38B-F2DE-486B-9DDD-221604B52043}" type="presParOf" srcId="{AD655A41-CF7C-480A-BB91-7E9673A1E987}" destId="{40A81802-27AF-401A-8845-BB2A643C959E}" srcOrd="6" destOrd="0" presId="urn:microsoft.com/office/officeart/2005/8/layout/orgChart1"/>
    <dgm:cxn modelId="{834F155F-454B-49E0-B949-F47CE53E7CA5}" type="presParOf" srcId="{AD655A41-CF7C-480A-BB91-7E9673A1E987}" destId="{2A45B1B3-96C7-4A01-BF04-7EE1C9379E10}" srcOrd="7" destOrd="0" presId="urn:microsoft.com/office/officeart/2005/8/layout/orgChart1"/>
    <dgm:cxn modelId="{0C92278F-95C7-49F3-869F-685F45C35899}" type="presParOf" srcId="{2A45B1B3-96C7-4A01-BF04-7EE1C9379E10}" destId="{F0242D9B-2973-45A6-BE90-B2964448C08D}" srcOrd="0" destOrd="0" presId="urn:microsoft.com/office/officeart/2005/8/layout/orgChart1"/>
    <dgm:cxn modelId="{518B1647-1463-42EE-BC3E-A421E8E7C205}" type="presParOf" srcId="{F0242D9B-2973-45A6-BE90-B2964448C08D}" destId="{CABCF855-3645-4C62-AC71-2B47BAEE83FC}" srcOrd="0" destOrd="0" presId="urn:microsoft.com/office/officeart/2005/8/layout/orgChart1"/>
    <dgm:cxn modelId="{679244F2-6732-48A0-96F4-6A06D0A78B31}" type="presParOf" srcId="{F0242D9B-2973-45A6-BE90-B2964448C08D}" destId="{154FE7F3-10A8-4D01-BD30-9A0406873A23}" srcOrd="1" destOrd="0" presId="urn:microsoft.com/office/officeart/2005/8/layout/orgChart1"/>
    <dgm:cxn modelId="{660EB3AF-D3B8-417E-A98B-065950355C95}" type="presParOf" srcId="{2A45B1B3-96C7-4A01-BF04-7EE1C9379E10}" destId="{59FB5CCD-6741-4300-B1E9-6747D656C07A}" srcOrd="1" destOrd="0" presId="urn:microsoft.com/office/officeart/2005/8/layout/orgChart1"/>
    <dgm:cxn modelId="{9C807B85-394A-42C9-BC6B-C93227A533C8}" type="presParOf" srcId="{2A45B1B3-96C7-4A01-BF04-7EE1C9379E10}" destId="{419F31F9-6F8E-4AE5-8801-1BBB66998215}" srcOrd="2" destOrd="0" presId="urn:microsoft.com/office/officeart/2005/8/layout/orgChart1"/>
    <dgm:cxn modelId="{028DE85C-5FB3-46FA-99D8-C9646D0F1BF6}" type="presParOf" srcId="{2949D79F-7BC4-4F0F-847B-88CF0E19C358}" destId="{E864ACBE-091A-4A06-9130-545189F3F424}" srcOrd="2" destOrd="0" presId="urn:microsoft.com/office/officeart/2005/8/layout/orgChart1"/>
    <dgm:cxn modelId="{67BFFF31-18DF-4C6E-9908-A7CA13AF6C74}" type="presParOf" srcId="{7292F90E-15B3-447A-9832-737E5FD6DA66}" destId="{5666EEBF-70A3-41E1-80AC-3560E9696E9F}" srcOrd="6" destOrd="0" presId="urn:microsoft.com/office/officeart/2005/8/layout/orgChart1"/>
    <dgm:cxn modelId="{D1FC83FF-C1FC-49D5-82A8-7243ACE65C59}" type="presParOf" srcId="{7292F90E-15B3-447A-9832-737E5FD6DA66}" destId="{93CDC0E1-1E03-4754-A6F4-58B03E428E9F}" srcOrd="7" destOrd="0" presId="urn:microsoft.com/office/officeart/2005/8/layout/orgChart1"/>
    <dgm:cxn modelId="{AD041599-D52D-47D5-AF49-DF2E791328D1}" type="presParOf" srcId="{93CDC0E1-1E03-4754-A6F4-58B03E428E9F}" destId="{F43D26FE-C101-4183-AB04-789F49D32289}" srcOrd="0" destOrd="0" presId="urn:microsoft.com/office/officeart/2005/8/layout/orgChart1"/>
    <dgm:cxn modelId="{7B4595C8-3FBA-4EA0-9E32-155A09EC2938}" type="presParOf" srcId="{F43D26FE-C101-4183-AB04-789F49D32289}" destId="{3DA5AB59-C267-47E9-AE7C-DA1FE3070ABA}" srcOrd="0" destOrd="0" presId="urn:microsoft.com/office/officeart/2005/8/layout/orgChart1"/>
    <dgm:cxn modelId="{4F50E088-25D1-4C40-AA83-AB7ED1BD4F6E}" type="presParOf" srcId="{F43D26FE-C101-4183-AB04-789F49D32289}" destId="{F458BD1A-248C-4B2C-B62A-575136891887}" srcOrd="1" destOrd="0" presId="urn:microsoft.com/office/officeart/2005/8/layout/orgChart1"/>
    <dgm:cxn modelId="{C2CE0933-D618-417D-9F74-8EFE17E11AD9}" type="presParOf" srcId="{93CDC0E1-1E03-4754-A6F4-58B03E428E9F}" destId="{7AA36FC1-7628-4D8F-AA12-F2D8D0FF801F}" srcOrd="1" destOrd="0" presId="urn:microsoft.com/office/officeart/2005/8/layout/orgChart1"/>
    <dgm:cxn modelId="{E21C988E-3399-486F-8116-537B4F4FA406}" type="presParOf" srcId="{7AA36FC1-7628-4D8F-AA12-F2D8D0FF801F}" destId="{A71A3E39-50A8-4EA7-9B61-F4EB4DBE8230}" srcOrd="0" destOrd="0" presId="urn:microsoft.com/office/officeart/2005/8/layout/orgChart1"/>
    <dgm:cxn modelId="{98B97E6F-633D-400A-A977-FCE41FE1436A}" type="presParOf" srcId="{7AA36FC1-7628-4D8F-AA12-F2D8D0FF801F}" destId="{F734D09F-1102-4E6D-961A-8A8CF51586B3}" srcOrd="1" destOrd="0" presId="urn:microsoft.com/office/officeart/2005/8/layout/orgChart1"/>
    <dgm:cxn modelId="{C56DBC4C-7385-4AEB-9865-5BDD61FF7C28}" type="presParOf" srcId="{F734D09F-1102-4E6D-961A-8A8CF51586B3}" destId="{DB2770C7-AC14-40BC-9341-516ED6175096}" srcOrd="0" destOrd="0" presId="urn:microsoft.com/office/officeart/2005/8/layout/orgChart1"/>
    <dgm:cxn modelId="{1177574B-F7B9-4DA7-B5A8-FFAB179328ED}" type="presParOf" srcId="{DB2770C7-AC14-40BC-9341-516ED6175096}" destId="{5C31FE9B-3F5A-4E1D-AFA4-17A6568C8014}" srcOrd="0" destOrd="0" presId="urn:microsoft.com/office/officeart/2005/8/layout/orgChart1"/>
    <dgm:cxn modelId="{FBDE46EA-EF7C-4020-84E5-0CE6E3E5AF91}" type="presParOf" srcId="{DB2770C7-AC14-40BC-9341-516ED6175096}" destId="{B221FB33-9737-48DF-8798-CCBF03039DE4}" srcOrd="1" destOrd="0" presId="urn:microsoft.com/office/officeart/2005/8/layout/orgChart1"/>
    <dgm:cxn modelId="{342121FB-A044-4EC8-8017-EAB0400BA819}" type="presParOf" srcId="{F734D09F-1102-4E6D-961A-8A8CF51586B3}" destId="{1A7CCC28-8796-4F9B-9053-70E58DB69529}" srcOrd="1" destOrd="0" presId="urn:microsoft.com/office/officeart/2005/8/layout/orgChart1"/>
    <dgm:cxn modelId="{1E2CE5D4-41CD-425A-A80A-02688C7EB2BF}" type="presParOf" srcId="{1A7CCC28-8796-4F9B-9053-70E58DB69529}" destId="{A8155466-76DA-4615-A478-78F79AFBB81F}" srcOrd="0" destOrd="0" presId="urn:microsoft.com/office/officeart/2005/8/layout/orgChart1"/>
    <dgm:cxn modelId="{D95F6261-2FF1-4D37-B3E2-2DB5D6B62F49}" type="presParOf" srcId="{1A7CCC28-8796-4F9B-9053-70E58DB69529}" destId="{06AAF554-6ED0-4D0B-A822-EAC8F5F975FD}" srcOrd="1" destOrd="0" presId="urn:microsoft.com/office/officeart/2005/8/layout/orgChart1"/>
    <dgm:cxn modelId="{06A73412-C4C7-4264-B015-DD2630406ABC}" type="presParOf" srcId="{06AAF554-6ED0-4D0B-A822-EAC8F5F975FD}" destId="{4B07B8AA-0B92-4044-9781-E3B809516B19}" srcOrd="0" destOrd="0" presId="urn:microsoft.com/office/officeart/2005/8/layout/orgChart1"/>
    <dgm:cxn modelId="{BC02A240-5349-4F5F-9C42-1E060E17C8F8}" type="presParOf" srcId="{4B07B8AA-0B92-4044-9781-E3B809516B19}" destId="{E142F3E6-8201-4223-8776-EBCD81CFEE91}" srcOrd="0" destOrd="0" presId="urn:microsoft.com/office/officeart/2005/8/layout/orgChart1"/>
    <dgm:cxn modelId="{445C4CAA-4A23-4CB4-B652-3CAECB5274FD}" type="presParOf" srcId="{4B07B8AA-0B92-4044-9781-E3B809516B19}" destId="{D62E81D7-B864-4605-BC35-ED7A8C70F274}" srcOrd="1" destOrd="0" presId="urn:microsoft.com/office/officeart/2005/8/layout/orgChart1"/>
    <dgm:cxn modelId="{B1375145-D1F6-43C1-A2ED-0D4AE50EC6AF}" type="presParOf" srcId="{06AAF554-6ED0-4D0B-A822-EAC8F5F975FD}" destId="{A23E9971-FC16-44B7-8A2A-AE0E9F42B183}" srcOrd="1" destOrd="0" presId="urn:microsoft.com/office/officeart/2005/8/layout/orgChart1"/>
    <dgm:cxn modelId="{F540B141-BA03-46B2-902D-362C090EAF76}" type="presParOf" srcId="{06AAF554-6ED0-4D0B-A822-EAC8F5F975FD}" destId="{F5AB1A2D-875C-40EF-8C45-B4F9A6510888}" srcOrd="2" destOrd="0" presId="urn:microsoft.com/office/officeart/2005/8/layout/orgChart1"/>
    <dgm:cxn modelId="{0D5D5499-E68D-4CC1-B96D-D472FD284F73}" type="presParOf" srcId="{1A7CCC28-8796-4F9B-9053-70E58DB69529}" destId="{460830A9-B756-4F43-9358-A45847E71536}" srcOrd="2" destOrd="0" presId="urn:microsoft.com/office/officeart/2005/8/layout/orgChart1"/>
    <dgm:cxn modelId="{807188D0-7556-46C7-966E-FE4D2CC41DD2}" type="presParOf" srcId="{1A7CCC28-8796-4F9B-9053-70E58DB69529}" destId="{8FD259D9-F286-4AD8-BC42-A446D549D7CD}" srcOrd="3" destOrd="0" presId="urn:microsoft.com/office/officeart/2005/8/layout/orgChart1"/>
    <dgm:cxn modelId="{96045085-8D27-41EA-A4FE-BDAEAF4A322E}" type="presParOf" srcId="{8FD259D9-F286-4AD8-BC42-A446D549D7CD}" destId="{5F0636F4-C926-48C0-B902-75628A19E1E5}" srcOrd="0" destOrd="0" presId="urn:microsoft.com/office/officeart/2005/8/layout/orgChart1"/>
    <dgm:cxn modelId="{3892F9CB-E3C0-4D26-B5FF-02DD09EB9791}" type="presParOf" srcId="{5F0636F4-C926-48C0-B902-75628A19E1E5}" destId="{6DFFAE68-FE38-4882-8541-4D8E19C05AD6}" srcOrd="0" destOrd="0" presId="urn:microsoft.com/office/officeart/2005/8/layout/orgChart1"/>
    <dgm:cxn modelId="{F47358CB-3573-43C5-B0AF-CC665EA061EA}" type="presParOf" srcId="{5F0636F4-C926-48C0-B902-75628A19E1E5}" destId="{2EE5F2FC-7CEF-494F-A360-4A3C86A1A71E}" srcOrd="1" destOrd="0" presId="urn:microsoft.com/office/officeart/2005/8/layout/orgChart1"/>
    <dgm:cxn modelId="{FFA4E856-F084-4603-B10D-BF7D2DC9B8AE}" type="presParOf" srcId="{8FD259D9-F286-4AD8-BC42-A446D549D7CD}" destId="{A8252E42-6382-4957-B1E9-7243BD2CD81C}" srcOrd="1" destOrd="0" presId="urn:microsoft.com/office/officeart/2005/8/layout/orgChart1"/>
    <dgm:cxn modelId="{F4C68176-4751-4F81-9A9D-B050247A30A7}" type="presParOf" srcId="{8FD259D9-F286-4AD8-BC42-A446D549D7CD}" destId="{B27F039F-0615-42D0-A911-8292887C0AFD}" srcOrd="2" destOrd="0" presId="urn:microsoft.com/office/officeart/2005/8/layout/orgChart1"/>
    <dgm:cxn modelId="{30E2EFEF-16B5-4ACB-8AAD-F02DB0777187}" type="presParOf" srcId="{F734D09F-1102-4E6D-961A-8A8CF51586B3}" destId="{AFA3F4BE-0FDC-4484-9201-8048C0B0D735}" srcOrd="2" destOrd="0" presId="urn:microsoft.com/office/officeart/2005/8/layout/orgChart1"/>
    <dgm:cxn modelId="{199453D8-F2C3-4B5F-9D70-D685A57B2DBE}" type="presParOf" srcId="{7AA36FC1-7628-4D8F-AA12-F2D8D0FF801F}" destId="{AA334A11-FEAC-458C-9282-1722CC4B8D55}" srcOrd="2" destOrd="0" presId="urn:microsoft.com/office/officeart/2005/8/layout/orgChart1"/>
    <dgm:cxn modelId="{A84AE26A-9258-4A39-8582-F4662F25C3CD}" type="presParOf" srcId="{7AA36FC1-7628-4D8F-AA12-F2D8D0FF801F}" destId="{9A107E21-BB5F-4C6B-A596-3F51F4C105DE}" srcOrd="3" destOrd="0" presId="urn:microsoft.com/office/officeart/2005/8/layout/orgChart1"/>
    <dgm:cxn modelId="{FF92ADDD-E9F5-4FF6-ACFC-0F0194E43775}" type="presParOf" srcId="{9A107E21-BB5F-4C6B-A596-3F51F4C105DE}" destId="{BB67FBB5-DE4F-40D3-BF7F-E0BB6FAB7DF0}" srcOrd="0" destOrd="0" presId="urn:microsoft.com/office/officeart/2005/8/layout/orgChart1"/>
    <dgm:cxn modelId="{238B1305-EC0B-4483-B0E6-A21DB1E0D616}" type="presParOf" srcId="{BB67FBB5-DE4F-40D3-BF7F-E0BB6FAB7DF0}" destId="{231F30B6-511E-4DB8-B0E6-D1DC8E029596}" srcOrd="0" destOrd="0" presId="urn:microsoft.com/office/officeart/2005/8/layout/orgChart1"/>
    <dgm:cxn modelId="{F3C7C921-6E7F-4108-920F-5A99276FAB14}" type="presParOf" srcId="{BB67FBB5-DE4F-40D3-BF7F-E0BB6FAB7DF0}" destId="{5970E920-4CDA-4830-BB3D-2F8D8BA769F3}" srcOrd="1" destOrd="0" presId="urn:microsoft.com/office/officeart/2005/8/layout/orgChart1"/>
    <dgm:cxn modelId="{514B9111-AB07-4F04-B1DC-D38B29787BF4}" type="presParOf" srcId="{9A107E21-BB5F-4C6B-A596-3F51F4C105DE}" destId="{377976F5-0E89-4DA6-8226-4D5CE87DDED4}" srcOrd="1" destOrd="0" presId="urn:microsoft.com/office/officeart/2005/8/layout/orgChart1"/>
    <dgm:cxn modelId="{62CFB1DD-E4EB-4075-AC39-76914420D975}" type="presParOf" srcId="{9A107E21-BB5F-4C6B-A596-3F51F4C105DE}" destId="{4E87D995-3896-495A-9A12-53204CE30892}" srcOrd="2" destOrd="0" presId="urn:microsoft.com/office/officeart/2005/8/layout/orgChart1"/>
    <dgm:cxn modelId="{9468C8C4-1818-4778-9C71-860900DE248F}" type="presParOf" srcId="{7AA36FC1-7628-4D8F-AA12-F2D8D0FF801F}" destId="{36AD6208-3E12-43C3-9314-859CA984BAE3}" srcOrd="4" destOrd="0" presId="urn:microsoft.com/office/officeart/2005/8/layout/orgChart1"/>
    <dgm:cxn modelId="{8F2775B6-44DC-42F1-B98C-C0C643FE439B}" type="presParOf" srcId="{7AA36FC1-7628-4D8F-AA12-F2D8D0FF801F}" destId="{29056960-8071-4586-9FDB-FC58734DDA08}" srcOrd="5" destOrd="0" presId="urn:microsoft.com/office/officeart/2005/8/layout/orgChart1"/>
    <dgm:cxn modelId="{25A77B55-81D4-439A-B8AD-B3FD6D2005DB}" type="presParOf" srcId="{29056960-8071-4586-9FDB-FC58734DDA08}" destId="{21EA00FC-82CC-4DCA-8E3E-E22FAA4D2C6E}" srcOrd="0" destOrd="0" presId="urn:microsoft.com/office/officeart/2005/8/layout/orgChart1"/>
    <dgm:cxn modelId="{691A119A-F9C8-466C-9B59-DC595FA0D347}" type="presParOf" srcId="{21EA00FC-82CC-4DCA-8E3E-E22FAA4D2C6E}" destId="{EBCF27E7-58F4-4A7C-8A58-32C64417BC38}" srcOrd="0" destOrd="0" presId="urn:microsoft.com/office/officeart/2005/8/layout/orgChart1"/>
    <dgm:cxn modelId="{FE5DB71A-F56D-4B9B-B671-B4D58EC39C24}" type="presParOf" srcId="{21EA00FC-82CC-4DCA-8E3E-E22FAA4D2C6E}" destId="{D46C72CB-348C-4E5E-82A4-F00AD48102F8}" srcOrd="1" destOrd="0" presId="urn:microsoft.com/office/officeart/2005/8/layout/orgChart1"/>
    <dgm:cxn modelId="{2FABB6BF-6A8E-47D5-8FF3-68C83F6519E8}" type="presParOf" srcId="{29056960-8071-4586-9FDB-FC58734DDA08}" destId="{92B72C26-1555-4B52-89DD-09EBECD5D0DC}" srcOrd="1" destOrd="0" presId="urn:microsoft.com/office/officeart/2005/8/layout/orgChart1"/>
    <dgm:cxn modelId="{37CAED59-FD7D-41F5-87C0-2D2E208FF576}" type="presParOf" srcId="{92B72C26-1555-4B52-89DD-09EBECD5D0DC}" destId="{738F0D98-3E70-487B-B5E3-FE1245057662}" srcOrd="0" destOrd="0" presId="urn:microsoft.com/office/officeart/2005/8/layout/orgChart1"/>
    <dgm:cxn modelId="{F3E6DA76-76BC-4D3B-AF4E-60630AED3F1A}" type="presParOf" srcId="{92B72C26-1555-4B52-89DD-09EBECD5D0DC}" destId="{F152F78C-72F5-472F-AC9C-BB035EE2C8CC}" srcOrd="1" destOrd="0" presId="urn:microsoft.com/office/officeart/2005/8/layout/orgChart1"/>
    <dgm:cxn modelId="{35EE3CA0-313A-4DB0-9153-FAEE73A021B8}" type="presParOf" srcId="{F152F78C-72F5-472F-AC9C-BB035EE2C8CC}" destId="{F1460FF3-0988-461E-8703-FDC25C90248B}" srcOrd="0" destOrd="0" presId="urn:microsoft.com/office/officeart/2005/8/layout/orgChart1"/>
    <dgm:cxn modelId="{80991B47-F9F2-438D-AE8D-23999A5C2945}" type="presParOf" srcId="{F1460FF3-0988-461E-8703-FDC25C90248B}" destId="{573ADEDB-7629-46A2-B394-54F5AF735447}" srcOrd="0" destOrd="0" presId="urn:microsoft.com/office/officeart/2005/8/layout/orgChart1"/>
    <dgm:cxn modelId="{3D1C4544-CE57-48DB-AA1A-A678C6C16906}" type="presParOf" srcId="{F1460FF3-0988-461E-8703-FDC25C90248B}" destId="{4983B405-A3F2-4B81-AFC6-0F7CFC87876E}" srcOrd="1" destOrd="0" presId="urn:microsoft.com/office/officeart/2005/8/layout/orgChart1"/>
    <dgm:cxn modelId="{0EBAD7E0-827B-465E-AC8A-AC178C27324F}" type="presParOf" srcId="{F152F78C-72F5-472F-AC9C-BB035EE2C8CC}" destId="{C04954BB-83C6-4620-9CC0-87BB90AA1360}" srcOrd="1" destOrd="0" presId="urn:microsoft.com/office/officeart/2005/8/layout/orgChart1"/>
    <dgm:cxn modelId="{C192CBF4-A49E-4850-AFAA-57DE594B7A4C}" type="presParOf" srcId="{F152F78C-72F5-472F-AC9C-BB035EE2C8CC}" destId="{8FBD53ED-D6B1-4BAA-A03F-EAC28834855E}" srcOrd="2" destOrd="0" presId="urn:microsoft.com/office/officeart/2005/8/layout/orgChart1"/>
    <dgm:cxn modelId="{A2C1666B-AE7D-43F2-BBCA-02FBBBD811E8}" type="presParOf" srcId="{92B72C26-1555-4B52-89DD-09EBECD5D0DC}" destId="{D9840F47-0CDD-47FA-8432-E6ADCDD1CC3D}" srcOrd="2" destOrd="0" presId="urn:microsoft.com/office/officeart/2005/8/layout/orgChart1"/>
    <dgm:cxn modelId="{2DD38245-61F9-498A-A625-99A65AF3EF8A}" type="presParOf" srcId="{92B72C26-1555-4B52-89DD-09EBECD5D0DC}" destId="{E5CE5330-7BDC-4427-8632-CF79E3A88CF5}" srcOrd="3" destOrd="0" presId="urn:microsoft.com/office/officeart/2005/8/layout/orgChart1"/>
    <dgm:cxn modelId="{4E9810D6-04E1-400A-9256-6FB07E7DFA50}" type="presParOf" srcId="{E5CE5330-7BDC-4427-8632-CF79E3A88CF5}" destId="{FF92182B-0619-43AF-892B-D991C5ADAB4E}" srcOrd="0" destOrd="0" presId="urn:microsoft.com/office/officeart/2005/8/layout/orgChart1"/>
    <dgm:cxn modelId="{A7205383-2DDA-476C-8A40-DC521193A17B}" type="presParOf" srcId="{FF92182B-0619-43AF-892B-D991C5ADAB4E}" destId="{4BBE8A36-E18A-4755-BF41-60E4E5D1829A}" srcOrd="0" destOrd="0" presId="urn:microsoft.com/office/officeart/2005/8/layout/orgChart1"/>
    <dgm:cxn modelId="{A2A9DEE5-C808-4752-9163-67EF28FC9FCB}" type="presParOf" srcId="{FF92182B-0619-43AF-892B-D991C5ADAB4E}" destId="{7D1E8539-ED1F-465D-9448-E708FE3F20C0}" srcOrd="1" destOrd="0" presId="urn:microsoft.com/office/officeart/2005/8/layout/orgChart1"/>
    <dgm:cxn modelId="{B4D7193A-47AC-414D-A4A4-2EFD740E046A}" type="presParOf" srcId="{E5CE5330-7BDC-4427-8632-CF79E3A88CF5}" destId="{0F18DCB8-F310-45DA-B6CF-6728E4823A17}" srcOrd="1" destOrd="0" presId="urn:microsoft.com/office/officeart/2005/8/layout/orgChart1"/>
    <dgm:cxn modelId="{E30AA763-DDAD-4127-9C63-B7E8F36C3443}" type="presParOf" srcId="{E5CE5330-7BDC-4427-8632-CF79E3A88CF5}" destId="{561ADBD1-DDE6-45BB-A69E-CAEDDAD67127}" srcOrd="2" destOrd="0" presId="urn:microsoft.com/office/officeart/2005/8/layout/orgChart1"/>
    <dgm:cxn modelId="{120E90E3-6429-4D88-AF70-1B977FC6A45C}" type="presParOf" srcId="{92B72C26-1555-4B52-89DD-09EBECD5D0DC}" destId="{CAF1AC27-05A4-4A1B-99B7-E8DD6E0FEF0C}" srcOrd="4" destOrd="0" presId="urn:microsoft.com/office/officeart/2005/8/layout/orgChart1"/>
    <dgm:cxn modelId="{3C29E3EC-FDF9-4087-AAA5-50CBC070D088}" type="presParOf" srcId="{92B72C26-1555-4B52-89DD-09EBECD5D0DC}" destId="{6051F881-AC10-4415-B458-B4DFC38DEE44}" srcOrd="5" destOrd="0" presId="urn:microsoft.com/office/officeart/2005/8/layout/orgChart1"/>
    <dgm:cxn modelId="{F407BB49-6847-4E05-80CD-0792422DB21A}" type="presParOf" srcId="{6051F881-AC10-4415-B458-B4DFC38DEE44}" destId="{7B5EFAA7-D3AD-42B5-9962-C939BCA3EB07}" srcOrd="0" destOrd="0" presId="urn:microsoft.com/office/officeart/2005/8/layout/orgChart1"/>
    <dgm:cxn modelId="{D1DFA77C-9699-4FAD-876F-51F67F2E7C87}" type="presParOf" srcId="{7B5EFAA7-D3AD-42B5-9962-C939BCA3EB07}" destId="{C27AF23D-472F-4401-BDD6-EEA5159D9706}" srcOrd="0" destOrd="0" presId="urn:microsoft.com/office/officeart/2005/8/layout/orgChart1"/>
    <dgm:cxn modelId="{62667D27-1D7F-4F19-9430-AAE6D64BB568}" type="presParOf" srcId="{7B5EFAA7-D3AD-42B5-9962-C939BCA3EB07}" destId="{2696BC2B-1C89-4D7A-A335-2A300593D877}" srcOrd="1" destOrd="0" presId="urn:microsoft.com/office/officeart/2005/8/layout/orgChart1"/>
    <dgm:cxn modelId="{41A0784E-DCAF-47A9-9DA6-1AD0BA98B7D2}" type="presParOf" srcId="{6051F881-AC10-4415-B458-B4DFC38DEE44}" destId="{C2560BB7-DDD9-4A25-911F-70BEF8A85A2E}" srcOrd="1" destOrd="0" presId="urn:microsoft.com/office/officeart/2005/8/layout/orgChart1"/>
    <dgm:cxn modelId="{E3DDD368-0946-4441-9D41-915EAB9D1E5F}" type="presParOf" srcId="{6051F881-AC10-4415-B458-B4DFC38DEE44}" destId="{F16C5353-E1B5-4253-B4DD-6B44142FBE96}" srcOrd="2" destOrd="0" presId="urn:microsoft.com/office/officeart/2005/8/layout/orgChart1"/>
    <dgm:cxn modelId="{CAFE6D05-6A9D-41EC-8C66-11BA3D171B38}" type="presParOf" srcId="{29056960-8071-4586-9FDB-FC58734DDA08}" destId="{65BEB0E7-3003-4DF3-897A-63F0ED2020C8}" srcOrd="2" destOrd="0" presId="urn:microsoft.com/office/officeart/2005/8/layout/orgChart1"/>
    <dgm:cxn modelId="{C5F736C2-6110-460F-B02C-799D37EDAFCB}" type="presParOf" srcId="{7AA36FC1-7628-4D8F-AA12-F2D8D0FF801F}" destId="{43FFE87A-7D00-4823-9759-752940AAB6AC}" srcOrd="6" destOrd="0" presId="urn:microsoft.com/office/officeart/2005/8/layout/orgChart1"/>
    <dgm:cxn modelId="{6223F2F0-8FB8-4892-BB70-67D56709CC54}" type="presParOf" srcId="{7AA36FC1-7628-4D8F-AA12-F2D8D0FF801F}" destId="{B975A0B1-4E1D-4894-9EE5-0F0795C585C9}" srcOrd="7" destOrd="0" presId="urn:microsoft.com/office/officeart/2005/8/layout/orgChart1"/>
    <dgm:cxn modelId="{959F7642-89C4-40E2-AF28-AA9E68540D5C}" type="presParOf" srcId="{B975A0B1-4E1D-4894-9EE5-0F0795C585C9}" destId="{8C2229DE-08F6-4733-8E24-FA818F2A8F72}" srcOrd="0" destOrd="0" presId="urn:microsoft.com/office/officeart/2005/8/layout/orgChart1"/>
    <dgm:cxn modelId="{57D5994E-6B35-4D78-A97E-E842242AF350}" type="presParOf" srcId="{8C2229DE-08F6-4733-8E24-FA818F2A8F72}" destId="{3B540CF8-76F1-4615-8360-C6E5A1BE9BE5}" srcOrd="0" destOrd="0" presId="urn:microsoft.com/office/officeart/2005/8/layout/orgChart1"/>
    <dgm:cxn modelId="{BE2F02F9-5E6D-44CB-B7D6-6C36765FA46F}" type="presParOf" srcId="{8C2229DE-08F6-4733-8E24-FA818F2A8F72}" destId="{B50F7756-C060-4C62-B1F9-B287ECD9D9D2}" srcOrd="1" destOrd="0" presId="urn:microsoft.com/office/officeart/2005/8/layout/orgChart1"/>
    <dgm:cxn modelId="{3ACCD85F-AC32-480B-9CEE-57397D095AE8}" type="presParOf" srcId="{B975A0B1-4E1D-4894-9EE5-0F0795C585C9}" destId="{A8F8DB46-F9A0-4960-8FA3-6657E6C00A63}" srcOrd="1" destOrd="0" presId="urn:microsoft.com/office/officeart/2005/8/layout/orgChart1"/>
    <dgm:cxn modelId="{240E3B28-AD47-4598-B565-4422463BD008}" type="presParOf" srcId="{A8F8DB46-F9A0-4960-8FA3-6657E6C00A63}" destId="{8F61F21B-DA98-473D-B5AC-97263FAF10D3}" srcOrd="0" destOrd="0" presId="urn:microsoft.com/office/officeart/2005/8/layout/orgChart1"/>
    <dgm:cxn modelId="{A7367C5E-A1C3-4B7B-904E-A60535F9E2D4}" type="presParOf" srcId="{A8F8DB46-F9A0-4960-8FA3-6657E6C00A63}" destId="{EF42237E-B933-4C75-A186-261630D46AAA}" srcOrd="1" destOrd="0" presId="urn:microsoft.com/office/officeart/2005/8/layout/orgChart1"/>
    <dgm:cxn modelId="{9727AFE4-CA6C-42C7-99CA-2E033E5ECD2A}" type="presParOf" srcId="{EF42237E-B933-4C75-A186-261630D46AAA}" destId="{6A146FA6-8FBE-4A15-B734-DB09564F31B9}" srcOrd="0" destOrd="0" presId="urn:microsoft.com/office/officeart/2005/8/layout/orgChart1"/>
    <dgm:cxn modelId="{93AD2F11-5846-4429-AEF9-B7CFAEFC05FB}" type="presParOf" srcId="{6A146FA6-8FBE-4A15-B734-DB09564F31B9}" destId="{B65F59DF-4394-4F7F-911F-64A635C42DF6}" srcOrd="0" destOrd="0" presId="urn:microsoft.com/office/officeart/2005/8/layout/orgChart1"/>
    <dgm:cxn modelId="{5E3C40C1-C20F-4912-A0B7-83E3E2312F0A}" type="presParOf" srcId="{6A146FA6-8FBE-4A15-B734-DB09564F31B9}" destId="{DA0519DA-CEF7-4961-A2ED-B1AB3B0FF86D}" srcOrd="1" destOrd="0" presId="urn:microsoft.com/office/officeart/2005/8/layout/orgChart1"/>
    <dgm:cxn modelId="{9CCF8375-A3D0-4923-BAAA-A390F2E3EE4D}" type="presParOf" srcId="{EF42237E-B933-4C75-A186-261630D46AAA}" destId="{4DD42141-BA79-402D-AEC0-A9F79146BCAF}" srcOrd="1" destOrd="0" presId="urn:microsoft.com/office/officeart/2005/8/layout/orgChart1"/>
    <dgm:cxn modelId="{727BB097-547D-4752-9288-4664748EDC22}" type="presParOf" srcId="{EF42237E-B933-4C75-A186-261630D46AAA}" destId="{A303AF29-C1FF-43FE-B2F7-2FF66DA6E851}" srcOrd="2" destOrd="0" presId="urn:microsoft.com/office/officeart/2005/8/layout/orgChart1"/>
    <dgm:cxn modelId="{E1B83AA0-32B6-4E13-94AE-66F1EADB0C0B}" type="presParOf" srcId="{A8F8DB46-F9A0-4960-8FA3-6657E6C00A63}" destId="{9013FCB2-37A5-478B-A034-81CA0F3E0C5A}" srcOrd="2" destOrd="0" presId="urn:microsoft.com/office/officeart/2005/8/layout/orgChart1"/>
    <dgm:cxn modelId="{2C8EEF37-9467-444B-9A38-609E2D78053A}" type="presParOf" srcId="{A8F8DB46-F9A0-4960-8FA3-6657E6C00A63}" destId="{880A30BE-7D8A-46AD-9CB3-4C094FEA272E}" srcOrd="3" destOrd="0" presId="urn:microsoft.com/office/officeart/2005/8/layout/orgChart1"/>
    <dgm:cxn modelId="{8A32C603-50E7-438B-B29B-C45E0AF7B838}" type="presParOf" srcId="{880A30BE-7D8A-46AD-9CB3-4C094FEA272E}" destId="{D4789ABC-DDB5-4F9E-BBCA-A7A6D4A08080}" srcOrd="0" destOrd="0" presId="urn:microsoft.com/office/officeart/2005/8/layout/orgChart1"/>
    <dgm:cxn modelId="{5D025C62-A6B8-45D0-97DC-FA4511C89C5A}" type="presParOf" srcId="{D4789ABC-DDB5-4F9E-BBCA-A7A6D4A08080}" destId="{8B78968C-6FF8-4D0E-A7C9-D250AC0B7D02}" srcOrd="0" destOrd="0" presId="urn:microsoft.com/office/officeart/2005/8/layout/orgChart1"/>
    <dgm:cxn modelId="{9C42AD00-8083-41CF-B70B-CBC080BA49C1}" type="presParOf" srcId="{D4789ABC-DDB5-4F9E-BBCA-A7A6D4A08080}" destId="{8A4A5835-38FD-482A-8128-2462FF51A2AC}" srcOrd="1" destOrd="0" presId="urn:microsoft.com/office/officeart/2005/8/layout/orgChart1"/>
    <dgm:cxn modelId="{FBFE1CEE-0020-4EBD-A0B7-884EB53F38CE}" type="presParOf" srcId="{880A30BE-7D8A-46AD-9CB3-4C094FEA272E}" destId="{6A7C9CC1-9950-4418-9A03-103C08CB9769}" srcOrd="1" destOrd="0" presId="urn:microsoft.com/office/officeart/2005/8/layout/orgChart1"/>
    <dgm:cxn modelId="{D7082812-7465-47F1-9440-85DBE4C2E235}" type="presParOf" srcId="{880A30BE-7D8A-46AD-9CB3-4C094FEA272E}" destId="{54F6917A-395F-459A-B9DF-AE6DDFEABB6F}" srcOrd="2" destOrd="0" presId="urn:microsoft.com/office/officeart/2005/8/layout/orgChart1"/>
    <dgm:cxn modelId="{B326BC75-0E47-4E5B-9AF7-754E79995B72}" type="presParOf" srcId="{A8F8DB46-F9A0-4960-8FA3-6657E6C00A63}" destId="{9CE2B133-A11A-4E2D-A73D-0FC1FBFD461C}" srcOrd="4" destOrd="0" presId="urn:microsoft.com/office/officeart/2005/8/layout/orgChart1"/>
    <dgm:cxn modelId="{788D5D40-22EA-4622-ACFA-F3006FCE4BF4}" type="presParOf" srcId="{A8F8DB46-F9A0-4960-8FA3-6657E6C00A63}" destId="{E120904E-7A5E-45D0-AF56-266A196CDDC8}" srcOrd="5" destOrd="0" presId="urn:microsoft.com/office/officeart/2005/8/layout/orgChart1"/>
    <dgm:cxn modelId="{3BF5B4FD-47DD-4037-BA51-F20F8484CFF0}" type="presParOf" srcId="{E120904E-7A5E-45D0-AF56-266A196CDDC8}" destId="{27B0E848-81B0-494A-8205-13EC0DCED4EC}" srcOrd="0" destOrd="0" presId="urn:microsoft.com/office/officeart/2005/8/layout/orgChart1"/>
    <dgm:cxn modelId="{9E5F5C59-08D2-4691-BE8A-099B8BB9914F}" type="presParOf" srcId="{27B0E848-81B0-494A-8205-13EC0DCED4EC}" destId="{7121D05A-A43D-4EDB-9897-EE0288A90683}" srcOrd="0" destOrd="0" presId="urn:microsoft.com/office/officeart/2005/8/layout/orgChart1"/>
    <dgm:cxn modelId="{AB4240F5-033B-4923-9689-FDAB47BACB1E}" type="presParOf" srcId="{27B0E848-81B0-494A-8205-13EC0DCED4EC}" destId="{E7E29F1E-3710-43A9-8395-808A416146DF}" srcOrd="1" destOrd="0" presId="urn:microsoft.com/office/officeart/2005/8/layout/orgChart1"/>
    <dgm:cxn modelId="{EB229FC5-AFB8-4D2F-8FE2-89C60C32A6DE}" type="presParOf" srcId="{E120904E-7A5E-45D0-AF56-266A196CDDC8}" destId="{DF885CF1-8A94-4B9E-9F28-5A3954FA35C0}" srcOrd="1" destOrd="0" presId="urn:microsoft.com/office/officeart/2005/8/layout/orgChart1"/>
    <dgm:cxn modelId="{BCF45370-0A72-455C-BF25-66CD98863362}" type="presParOf" srcId="{E120904E-7A5E-45D0-AF56-266A196CDDC8}" destId="{346DF776-5D11-4376-8CD9-E088D7FD51B2}" srcOrd="2" destOrd="0" presId="urn:microsoft.com/office/officeart/2005/8/layout/orgChart1"/>
    <dgm:cxn modelId="{D26767B9-9249-4A4E-ADD2-B31E56A19C2A}" type="presParOf" srcId="{A8F8DB46-F9A0-4960-8FA3-6657E6C00A63}" destId="{C56BDAA2-C879-40D3-9FA2-9371612954E9}" srcOrd="6" destOrd="0" presId="urn:microsoft.com/office/officeart/2005/8/layout/orgChart1"/>
    <dgm:cxn modelId="{296FBD8F-263A-414E-9B81-89DB3BE2AFDC}" type="presParOf" srcId="{A8F8DB46-F9A0-4960-8FA3-6657E6C00A63}" destId="{D6118918-399B-48CF-8CD3-4F0888083491}" srcOrd="7" destOrd="0" presId="urn:microsoft.com/office/officeart/2005/8/layout/orgChart1"/>
    <dgm:cxn modelId="{CF636875-BA5A-43A1-A72B-6AA8750F7A28}" type="presParOf" srcId="{D6118918-399B-48CF-8CD3-4F0888083491}" destId="{B8B0EE42-3476-4EAF-8A0E-AE8942B55850}" srcOrd="0" destOrd="0" presId="urn:microsoft.com/office/officeart/2005/8/layout/orgChart1"/>
    <dgm:cxn modelId="{3BACD4CB-CA76-4D8C-B30A-B00D6DE38FCC}" type="presParOf" srcId="{B8B0EE42-3476-4EAF-8A0E-AE8942B55850}" destId="{B2BB50FC-2B14-40B9-9AE9-33B32BF8E044}" srcOrd="0" destOrd="0" presId="urn:microsoft.com/office/officeart/2005/8/layout/orgChart1"/>
    <dgm:cxn modelId="{978E58EA-FA3E-4DE0-8EF8-DD697D7948F3}" type="presParOf" srcId="{B8B0EE42-3476-4EAF-8A0E-AE8942B55850}" destId="{56D6EBA4-37C2-43F1-A6C8-2503F0569D7A}" srcOrd="1" destOrd="0" presId="urn:microsoft.com/office/officeart/2005/8/layout/orgChart1"/>
    <dgm:cxn modelId="{5833A8A7-38BD-4701-9DBA-ACED17BC646A}" type="presParOf" srcId="{D6118918-399B-48CF-8CD3-4F0888083491}" destId="{14BEFBB8-CBBD-45CF-B2FD-A0B5501BE86B}" srcOrd="1" destOrd="0" presId="urn:microsoft.com/office/officeart/2005/8/layout/orgChart1"/>
    <dgm:cxn modelId="{CDF0B7B6-E4B3-4AFA-9648-9D4D8E545E66}" type="presParOf" srcId="{14BEFBB8-CBBD-45CF-B2FD-A0B5501BE86B}" destId="{6C177419-4FC7-466C-8330-DF208BA9C879}" srcOrd="0" destOrd="0" presId="urn:microsoft.com/office/officeart/2005/8/layout/orgChart1"/>
    <dgm:cxn modelId="{A8BDCF44-2BF8-460E-B676-FACEB3ADF911}" type="presParOf" srcId="{14BEFBB8-CBBD-45CF-B2FD-A0B5501BE86B}" destId="{C8B12AC2-09C0-4238-92CC-1AEDB2676433}" srcOrd="1" destOrd="0" presId="urn:microsoft.com/office/officeart/2005/8/layout/orgChart1"/>
    <dgm:cxn modelId="{A7786AAE-44A8-4069-AE21-EBAC910F2E98}" type="presParOf" srcId="{C8B12AC2-09C0-4238-92CC-1AEDB2676433}" destId="{AC10D0C6-3787-4B75-A763-7BD51191A47E}" srcOrd="0" destOrd="0" presId="urn:microsoft.com/office/officeart/2005/8/layout/orgChart1"/>
    <dgm:cxn modelId="{DAA6DFCC-12D6-4875-8788-3733D5B43CEB}" type="presParOf" srcId="{AC10D0C6-3787-4B75-A763-7BD51191A47E}" destId="{85BCA3D2-2BEC-47D4-9897-8D4BD550132F}" srcOrd="0" destOrd="0" presId="urn:microsoft.com/office/officeart/2005/8/layout/orgChart1"/>
    <dgm:cxn modelId="{678BC813-E7BF-42A3-B6EC-366D5065080F}" type="presParOf" srcId="{AC10D0C6-3787-4B75-A763-7BD51191A47E}" destId="{0FB05CF4-4D44-4356-BAC8-93B7B2403D06}" srcOrd="1" destOrd="0" presId="urn:microsoft.com/office/officeart/2005/8/layout/orgChart1"/>
    <dgm:cxn modelId="{AFE9B883-13E1-41AF-A3E0-8FB8074AA59A}" type="presParOf" srcId="{C8B12AC2-09C0-4238-92CC-1AEDB2676433}" destId="{9F16F627-15D7-45B2-AEFA-40B98407B6C3}" srcOrd="1" destOrd="0" presId="urn:microsoft.com/office/officeart/2005/8/layout/orgChart1"/>
    <dgm:cxn modelId="{247248FE-ED65-49E8-BAFD-16FE511DAD84}" type="presParOf" srcId="{C8B12AC2-09C0-4238-92CC-1AEDB2676433}" destId="{FB5B4A87-68DF-4414-908D-58FFC42A0922}" srcOrd="2" destOrd="0" presId="urn:microsoft.com/office/officeart/2005/8/layout/orgChart1"/>
    <dgm:cxn modelId="{3B583AEF-DEEC-49A4-92EB-612D07CDF0C0}" type="presParOf" srcId="{14BEFBB8-CBBD-45CF-B2FD-A0B5501BE86B}" destId="{25BBA070-FA58-487F-8652-92FFB29AED97}" srcOrd="2" destOrd="0" presId="urn:microsoft.com/office/officeart/2005/8/layout/orgChart1"/>
    <dgm:cxn modelId="{9CD9D948-B1BC-4D85-A89D-3207DB9062C1}" type="presParOf" srcId="{14BEFBB8-CBBD-45CF-B2FD-A0B5501BE86B}" destId="{6FE9559B-ED83-4159-8B33-388768BDD262}" srcOrd="3" destOrd="0" presId="urn:microsoft.com/office/officeart/2005/8/layout/orgChart1"/>
    <dgm:cxn modelId="{B9023F16-428F-43EA-9F21-5D4A6888B5D7}" type="presParOf" srcId="{6FE9559B-ED83-4159-8B33-388768BDD262}" destId="{EEDB618A-C650-4E3B-BFC9-F349D3943688}" srcOrd="0" destOrd="0" presId="urn:microsoft.com/office/officeart/2005/8/layout/orgChart1"/>
    <dgm:cxn modelId="{0E21BBDA-6968-4DE8-8A1E-B37FB90D6142}" type="presParOf" srcId="{EEDB618A-C650-4E3B-BFC9-F349D3943688}" destId="{7CFD30B0-5310-4641-82E8-ED9AD377DE61}" srcOrd="0" destOrd="0" presId="urn:microsoft.com/office/officeart/2005/8/layout/orgChart1"/>
    <dgm:cxn modelId="{2734BCBC-E0E3-4DFD-9B32-031E72CADA4D}" type="presParOf" srcId="{EEDB618A-C650-4E3B-BFC9-F349D3943688}" destId="{82C1A2C1-E6E6-429F-84D0-4AD88461651C}" srcOrd="1" destOrd="0" presId="urn:microsoft.com/office/officeart/2005/8/layout/orgChart1"/>
    <dgm:cxn modelId="{7D93AB14-82F1-4F99-B841-80B6989F2336}" type="presParOf" srcId="{6FE9559B-ED83-4159-8B33-388768BDD262}" destId="{7F4736FA-C2E5-4C23-98F5-E98B16103E71}" srcOrd="1" destOrd="0" presId="urn:microsoft.com/office/officeart/2005/8/layout/orgChart1"/>
    <dgm:cxn modelId="{B774CC7C-7ACE-41F4-A056-35B9D04910DD}" type="presParOf" srcId="{6FE9559B-ED83-4159-8B33-388768BDD262}" destId="{20AB2313-D00D-4ED6-9116-37C35DEBCA06}" srcOrd="2" destOrd="0" presId="urn:microsoft.com/office/officeart/2005/8/layout/orgChart1"/>
    <dgm:cxn modelId="{E3CEB620-CA57-49FD-A32C-56379F2D813E}" type="presParOf" srcId="{14BEFBB8-CBBD-45CF-B2FD-A0B5501BE86B}" destId="{C8344920-DFF9-46BB-B982-18915D7F6A0B}" srcOrd="4" destOrd="0" presId="urn:microsoft.com/office/officeart/2005/8/layout/orgChart1"/>
    <dgm:cxn modelId="{24B87B05-F80B-4F32-B249-36E879F70448}" type="presParOf" srcId="{14BEFBB8-CBBD-45CF-B2FD-A0B5501BE86B}" destId="{1D4DA00B-B2AA-4226-B6BD-C8AF92219395}" srcOrd="5" destOrd="0" presId="urn:microsoft.com/office/officeart/2005/8/layout/orgChart1"/>
    <dgm:cxn modelId="{C5E60737-3C44-4CCE-A89E-EBD6BB72B219}" type="presParOf" srcId="{1D4DA00B-B2AA-4226-B6BD-C8AF92219395}" destId="{9F3044E0-20D8-423A-A2DA-EB1C9E8441FC}" srcOrd="0" destOrd="0" presId="urn:microsoft.com/office/officeart/2005/8/layout/orgChart1"/>
    <dgm:cxn modelId="{2D346269-A381-4381-BDF1-DB60A5E8CF06}" type="presParOf" srcId="{9F3044E0-20D8-423A-A2DA-EB1C9E8441FC}" destId="{C2ACFF97-BAF1-49A7-9806-6ABF49C992E5}" srcOrd="0" destOrd="0" presId="urn:microsoft.com/office/officeart/2005/8/layout/orgChart1"/>
    <dgm:cxn modelId="{A43FEAB7-1537-41BA-9347-FBDD42553198}" type="presParOf" srcId="{9F3044E0-20D8-423A-A2DA-EB1C9E8441FC}" destId="{50431733-B8C6-4B81-AD22-B6D05423653F}" srcOrd="1" destOrd="0" presId="urn:microsoft.com/office/officeart/2005/8/layout/orgChart1"/>
    <dgm:cxn modelId="{D3E8CB2F-56F6-42A0-B8AC-C876D8510C02}" type="presParOf" srcId="{1D4DA00B-B2AA-4226-B6BD-C8AF92219395}" destId="{0ACAE615-3CC7-4DF6-B716-C9D4770DED31}" srcOrd="1" destOrd="0" presId="urn:microsoft.com/office/officeart/2005/8/layout/orgChart1"/>
    <dgm:cxn modelId="{96905FF3-CE39-458D-BE34-50405CD878BE}" type="presParOf" srcId="{1D4DA00B-B2AA-4226-B6BD-C8AF92219395}" destId="{D39660E1-4BB9-46AD-A4AF-2F8574B7E4D6}" srcOrd="2" destOrd="0" presId="urn:microsoft.com/office/officeart/2005/8/layout/orgChart1"/>
    <dgm:cxn modelId="{0B72BA0C-F7D9-4344-9880-925B24E70920}" type="presParOf" srcId="{D6118918-399B-48CF-8CD3-4F0888083491}" destId="{830E864A-1DA4-4DAC-BD05-0076C0825E1D}" srcOrd="2" destOrd="0" presId="urn:microsoft.com/office/officeart/2005/8/layout/orgChart1"/>
    <dgm:cxn modelId="{ED287CCC-C03E-460B-ADFE-0FECC5208F32}" type="presParOf" srcId="{B975A0B1-4E1D-4894-9EE5-0F0795C585C9}" destId="{A78447A7-F0D9-4970-9F22-59B19193E241}" srcOrd="2" destOrd="0" presId="urn:microsoft.com/office/officeart/2005/8/layout/orgChart1"/>
    <dgm:cxn modelId="{685634B3-472C-4653-ADB6-31C08986F22B}" type="presParOf" srcId="{7AA36FC1-7628-4D8F-AA12-F2D8D0FF801F}" destId="{894D7AB3-DA2B-4557-9A05-D8F1FABA49E8}" srcOrd="8" destOrd="0" presId="urn:microsoft.com/office/officeart/2005/8/layout/orgChart1"/>
    <dgm:cxn modelId="{7E9DBAA7-8EB8-4A50-8CBB-59A4C4DBFC59}" type="presParOf" srcId="{7AA36FC1-7628-4D8F-AA12-F2D8D0FF801F}" destId="{A609EB7A-0408-4B3D-A9E7-B3ABAC0E141B}" srcOrd="9" destOrd="0" presId="urn:microsoft.com/office/officeart/2005/8/layout/orgChart1"/>
    <dgm:cxn modelId="{65392F7D-2084-4589-B484-C4BFACD2F572}" type="presParOf" srcId="{A609EB7A-0408-4B3D-A9E7-B3ABAC0E141B}" destId="{4C2C3F43-1B12-43AE-B92E-5B7CEDF6CBCA}" srcOrd="0" destOrd="0" presId="urn:microsoft.com/office/officeart/2005/8/layout/orgChart1"/>
    <dgm:cxn modelId="{5B318C42-6B46-4DE6-A3BE-4C0E7E17C3B6}" type="presParOf" srcId="{4C2C3F43-1B12-43AE-B92E-5B7CEDF6CBCA}" destId="{1DD689EC-D405-4662-8FF0-EE4E8072AB04}" srcOrd="0" destOrd="0" presId="urn:microsoft.com/office/officeart/2005/8/layout/orgChart1"/>
    <dgm:cxn modelId="{0774B3AE-70D3-4CE7-A0FD-294BF36BC1D1}" type="presParOf" srcId="{4C2C3F43-1B12-43AE-B92E-5B7CEDF6CBCA}" destId="{AEB4DFC6-662C-42A7-8DB7-F2E72A35B75B}" srcOrd="1" destOrd="0" presId="urn:microsoft.com/office/officeart/2005/8/layout/orgChart1"/>
    <dgm:cxn modelId="{588274DF-2C6C-4D4A-8647-6CD57B12495A}" type="presParOf" srcId="{A609EB7A-0408-4B3D-A9E7-B3ABAC0E141B}" destId="{E860005C-5659-4AA7-99E2-6710462227F9}" srcOrd="1" destOrd="0" presId="urn:microsoft.com/office/officeart/2005/8/layout/orgChart1"/>
    <dgm:cxn modelId="{61AE54EE-6120-4F95-968D-3BDE8B3E7320}" type="presParOf" srcId="{A609EB7A-0408-4B3D-A9E7-B3ABAC0E141B}" destId="{DA65A718-5A39-4B8C-8314-B3BDF30E1E4E}" srcOrd="2" destOrd="0" presId="urn:microsoft.com/office/officeart/2005/8/layout/orgChart1"/>
    <dgm:cxn modelId="{E7D19F58-2CE8-4E3C-A6F2-351ADA324058}" type="presParOf" srcId="{93CDC0E1-1E03-4754-A6F4-58B03E428E9F}" destId="{D3F595DB-91D9-45C3-9C77-9562DE846E1D}" srcOrd="2" destOrd="0" presId="urn:microsoft.com/office/officeart/2005/8/layout/orgChart1"/>
    <dgm:cxn modelId="{23C71554-DC40-43E0-A40F-954B7A7CF6B3}" type="presParOf" srcId="{7292F90E-15B3-447A-9832-737E5FD6DA66}" destId="{66F0997F-2C01-4731-AC65-5BB7033A2BEC}" srcOrd="8" destOrd="0" presId="urn:microsoft.com/office/officeart/2005/8/layout/orgChart1"/>
    <dgm:cxn modelId="{025F21B1-3748-4653-91C0-2F584A11D080}" type="presParOf" srcId="{7292F90E-15B3-447A-9832-737E5FD6DA66}" destId="{ABB270A5-E32D-4C7D-8F66-250D77B8F8D3}" srcOrd="9" destOrd="0" presId="urn:microsoft.com/office/officeart/2005/8/layout/orgChart1"/>
    <dgm:cxn modelId="{3C8232EB-E882-47C9-991B-F623B9C2A060}" type="presParOf" srcId="{ABB270A5-E32D-4C7D-8F66-250D77B8F8D3}" destId="{AC7C80D8-7111-44A7-9949-9B0406CA38C0}" srcOrd="0" destOrd="0" presId="urn:microsoft.com/office/officeart/2005/8/layout/orgChart1"/>
    <dgm:cxn modelId="{5F3003E2-008A-465C-9ECF-1EAD08BB4951}" type="presParOf" srcId="{AC7C80D8-7111-44A7-9949-9B0406CA38C0}" destId="{CB7079C2-FF1E-482F-B831-5B9A1935F90B}" srcOrd="0" destOrd="0" presId="urn:microsoft.com/office/officeart/2005/8/layout/orgChart1"/>
    <dgm:cxn modelId="{636B7DA4-D500-4771-A56F-BC3A66BAB492}" type="presParOf" srcId="{AC7C80D8-7111-44A7-9949-9B0406CA38C0}" destId="{94EC4E9F-E5AB-48BF-949B-1AAF3FBAE435}" srcOrd="1" destOrd="0" presId="urn:microsoft.com/office/officeart/2005/8/layout/orgChart1"/>
    <dgm:cxn modelId="{81C6C4D6-4AD9-4FA7-8919-A111E412E476}" type="presParOf" srcId="{ABB270A5-E32D-4C7D-8F66-250D77B8F8D3}" destId="{75F5E880-F338-4A74-BF59-09EEA21A63B1}" srcOrd="1" destOrd="0" presId="urn:microsoft.com/office/officeart/2005/8/layout/orgChart1"/>
    <dgm:cxn modelId="{4A0D7ADC-49B5-45A9-BA80-A95E31EAB3F8}" type="presParOf" srcId="{75F5E880-F338-4A74-BF59-09EEA21A63B1}" destId="{EE0829EC-4CBB-4813-B17C-6791BEA0708D}" srcOrd="0" destOrd="0" presId="urn:microsoft.com/office/officeart/2005/8/layout/orgChart1"/>
    <dgm:cxn modelId="{29030F37-63C8-4ABF-B034-ED133B98FEF3}" type="presParOf" srcId="{75F5E880-F338-4A74-BF59-09EEA21A63B1}" destId="{C2A9B9F9-CBDB-4D01-B1B0-AC469AF5AA26}" srcOrd="1" destOrd="0" presId="urn:microsoft.com/office/officeart/2005/8/layout/orgChart1"/>
    <dgm:cxn modelId="{90BFF3D7-ABAD-4FBF-AC14-50B0AC9B294D}" type="presParOf" srcId="{C2A9B9F9-CBDB-4D01-B1B0-AC469AF5AA26}" destId="{21D37A33-CEB2-4456-A2EC-993501E7946B}" srcOrd="0" destOrd="0" presId="urn:microsoft.com/office/officeart/2005/8/layout/orgChart1"/>
    <dgm:cxn modelId="{E395257A-F81D-4973-85C2-038B4A93009B}" type="presParOf" srcId="{21D37A33-CEB2-4456-A2EC-993501E7946B}" destId="{984EDD2E-AAD9-4795-90C0-56B538AA1FA7}" srcOrd="0" destOrd="0" presId="urn:microsoft.com/office/officeart/2005/8/layout/orgChart1"/>
    <dgm:cxn modelId="{1807D044-2B45-42EA-BCC4-7C20B863B0B7}" type="presParOf" srcId="{21D37A33-CEB2-4456-A2EC-993501E7946B}" destId="{5ED84808-40B6-41AC-85FD-A1BB1AF62DBC}" srcOrd="1" destOrd="0" presId="urn:microsoft.com/office/officeart/2005/8/layout/orgChart1"/>
    <dgm:cxn modelId="{E9B770E6-2C4B-4C4C-AFA0-8087AC964A1E}" type="presParOf" srcId="{C2A9B9F9-CBDB-4D01-B1B0-AC469AF5AA26}" destId="{EDDD47F7-6565-484A-A497-9565B463BEBB}" srcOrd="1" destOrd="0" presId="urn:microsoft.com/office/officeart/2005/8/layout/orgChart1"/>
    <dgm:cxn modelId="{98D0B61D-F121-4649-8CDE-698FFDBC086C}" type="presParOf" srcId="{C2A9B9F9-CBDB-4D01-B1B0-AC469AF5AA26}" destId="{F13F1A4A-AFB5-4C9A-BCA5-EFE427EA9FB0}" srcOrd="2" destOrd="0" presId="urn:microsoft.com/office/officeart/2005/8/layout/orgChart1"/>
    <dgm:cxn modelId="{4C623E8C-32FA-4385-8AAE-500EEF20035A}" type="presParOf" srcId="{75F5E880-F338-4A74-BF59-09EEA21A63B1}" destId="{D01BF58C-7981-46D3-BCE6-F46012F4A696}" srcOrd="2" destOrd="0" presId="urn:microsoft.com/office/officeart/2005/8/layout/orgChart1"/>
    <dgm:cxn modelId="{6F120D2E-F92E-44FF-87C2-59D2F725A52E}" type="presParOf" srcId="{75F5E880-F338-4A74-BF59-09EEA21A63B1}" destId="{E0CF7B07-02F7-475F-84F2-C3935096ED8D}" srcOrd="3" destOrd="0" presId="urn:microsoft.com/office/officeart/2005/8/layout/orgChart1"/>
    <dgm:cxn modelId="{43BF31C8-8E5C-4349-AABA-021073AE0855}" type="presParOf" srcId="{E0CF7B07-02F7-475F-84F2-C3935096ED8D}" destId="{830122C6-9720-465A-A30F-0410EEC11B71}" srcOrd="0" destOrd="0" presId="urn:microsoft.com/office/officeart/2005/8/layout/orgChart1"/>
    <dgm:cxn modelId="{C6DCB8AA-644B-43E6-810A-CBAB71773DB0}" type="presParOf" srcId="{830122C6-9720-465A-A30F-0410EEC11B71}" destId="{FB9D727E-0400-4ACC-B10F-4D745E37D2B9}" srcOrd="0" destOrd="0" presId="urn:microsoft.com/office/officeart/2005/8/layout/orgChart1"/>
    <dgm:cxn modelId="{5F45D083-6504-4759-B4C8-5947BE63758A}" type="presParOf" srcId="{830122C6-9720-465A-A30F-0410EEC11B71}" destId="{9C90067F-C2AD-450D-B233-56301E43D23F}" srcOrd="1" destOrd="0" presId="urn:microsoft.com/office/officeart/2005/8/layout/orgChart1"/>
    <dgm:cxn modelId="{593C0BF3-EA4F-445A-85D5-46628955EA26}" type="presParOf" srcId="{E0CF7B07-02F7-475F-84F2-C3935096ED8D}" destId="{7073793D-493C-4E74-AEE4-E1C0D9B9FF62}" srcOrd="1" destOrd="0" presId="urn:microsoft.com/office/officeart/2005/8/layout/orgChart1"/>
    <dgm:cxn modelId="{517E1239-40AC-44C8-8BBD-B39266E05D0A}" type="presParOf" srcId="{E0CF7B07-02F7-475F-84F2-C3935096ED8D}" destId="{EC8C8F80-0BEC-4E74-AAF6-D7A8416CC6B8}" srcOrd="2" destOrd="0" presId="urn:microsoft.com/office/officeart/2005/8/layout/orgChart1"/>
    <dgm:cxn modelId="{66955E6B-862D-4F20-87FB-72444020C101}" type="presParOf" srcId="{75F5E880-F338-4A74-BF59-09EEA21A63B1}" destId="{EB475DA6-539B-4A97-BF99-1036D0895266}" srcOrd="4" destOrd="0" presId="urn:microsoft.com/office/officeart/2005/8/layout/orgChart1"/>
    <dgm:cxn modelId="{1ADF3FC2-C50F-4052-99A4-A25C6FE6ACA2}" type="presParOf" srcId="{75F5E880-F338-4A74-BF59-09EEA21A63B1}" destId="{3480A93F-EA17-4327-A55A-A537ADA9ABDE}" srcOrd="5" destOrd="0" presId="urn:microsoft.com/office/officeart/2005/8/layout/orgChart1"/>
    <dgm:cxn modelId="{52F8441A-424A-47D1-AAB2-E4E120C60F4F}" type="presParOf" srcId="{3480A93F-EA17-4327-A55A-A537ADA9ABDE}" destId="{592F7CB6-B8D7-44FC-9557-8C727B1072F2}" srcOrd="0" destOrd="0" presId="urn:microsoft.com/office/officeart/2005/8/layout/orgChart1"/>
    <dgm:cxn modelId="{4E3E243B-5240-44E6-A29D-DCC9889FADE3}" type="presParOf" srcId="{592F7CB6-B8D7-44FC-9557-8C727B1072F2}" destId="{9FA7DC74-E666-49A5-A81A-90F02091D47F}" srcOrd="0" destOrd="0" presId="urn:microsoft.com/office/officeart/2005/8/layout/orgChart1"/>
    <dgm:cxn modelId="{F763EB2B-9A93-40D4-830E-00806111E6A4}" type="presParOf" srcId="{592F7CB6-B8D7-44FC-9557-8C727B1072F2}" destId="{AAA45472-BA61-4746-A2AB-E6C4F9D6A4AE}" srcOrd="1" destOrd="0" presId="urn:microsoft.com/office/officeart/2005/8/layout/orgChart1"/>
    <dgm:cxn modelId="{76FE6BC1-0402-43A4-BD7F-738BF8A3D12C}" type="presParOf" srcId="{3480A93F-EA17-4327-A55A-A537ADA9ABDE}" destId="{3A5197AC-6C87-4F11-8BE1-6817E2545F14}" srcOrd="1" destOrd="0" presId="urn:microsoft.com/office/officeart/2005/8/layout/orgChart1"/>
    <dgm:cxn modelId="{7B010E3B-ABD5-440B-A0B8-5464902A0D09}" type="presParOf" srcId="{3480A93F-EA17-4327-A55A-A537ADA9ABDE}" destId="{1634BBED-A6F6-4839-8A43-E725F187F668}" srcOrd="2" destOrd="0" presId="urn:microsoft.com/office/officeart/2005/8/layout/orgChart1"/>
    <dgm:cxn modelId="{1D2F4C1F-E02B-4D6E-8CD7-AB0D5FB70E05}" type="presParOf" srcId="{75F5E880-F338-4A74-BF59-09EEA21A63B1}" destId="{0C57DF88-DAAC-4352-8E70-474283C59C25}" srcOrd="6" destOrd="0" presId="urn:microsoft.com/office/officeart/2005/8/layout/orgChart1"/>
    <dgm:cxn modelId="{C62E343C-C7B0-4176-BA03-7A415179B22D}" type="presParOf" srcId="{75F5E880-F338-4A74-BF59-09EEA21A63B1}" destId="{94ADAF79-6ED9-4171-8B5F-217D0BD63F6C}" srcOrd="7" destOrd="0" presId="urn:microsoft.com/office/officeart/2005/8/layout/orgChart1"/>
    <dgm:cxn modelId="{92059E79-A1F2-4F23-ACA9-384EA92B4F29}" type="presParOf" srcId="{94ADAF79-6ED9-4171-8B5F-217D0BD63F6C}" destId="{0BB9FE22-A41E-4819-9FFC-8774F05BBFA8}" srcOrd="0" destOrd="0" presId="urn:microsoft.com/office/officeart/2005/8/layout/orgChart1"/>
    <dgm:cxn modelId="{66D243A2-113E-43E6-A4D5-A297CF9D905F}" type="presParOf" srcId="{0BB9FE22-A41E-4819-9FFC-8774F05BBFA8}" destId="{9B363BE4-413D-44B6-AD57-27EDF5F8D684}" srcOrd="0" destOrd="0" presId="urn:microsoft.com/office/officeart/2005/8/layout/orgChart1"/>
    <dgm:cxn modelId="{6FB28680-167D-4372-92FF-660C8B579FC7}" type="presParOf" srcId="{0BB9FE22-A41E-4819-9FFC-8774F05BBFA8}" destId="{59C4AABA-9D8D-424B-A6A2-079CA4F2D423}" srcOrd="1" destOrd="0" presId="urn:microsoft.com/office/officeart/2005/8/layout/orgChart1"/>
    <dgm:cxn modelId="{10A546CF-9DB9-44A9-8338-CD0FA953BAFA}" type="presParOf" srcId="{94ADAF79-6ED9-4171-8B5F-217D0BD63F6C}" destId="{234FE788-92E8-46A4-9372-E020381646B8}" srcOrd="1" destOrd="0" presId="urn:microsoft.com/office/officeart/2005/8/layout/orgChart1"/>
    <dgm:cxn modelId="{653BB102-5179-4EC0-8372-3CD85B7699F8}" type="presParOf" srcId="{94ADAF79-6ED9-4171-8B5F-217D0BD63F6C}" destId="{DA905284-87B0-4A80-9D5A-48FD2A073934}" srcOrd="2" destOrd="0" presId="urn:microsoft.com/office/officeart/2005/8/layout/orgChart1"/>
    <dgm:cxn modelId="{DB25B6F9-8DF0-4E1D-9731-42B037FB056E}" type="presParOf" srcId="{ABB270A5-E32D-4C7D-8F66-250D77B8F8D3}" destId="{3CDB9C4D-D73E-4E0B-9B54-AF19AE333126}" srcOrd="2" destOrd="0" presId="urn:microsoft.com/office/officeart/2005/8/layout/orgChart1"/>
    <dgm:cxn modelId="{0497A7DD-6628-4060-AC87-6E084323BEED}" type="presParOf" srcId="{7292F90E-15B3-447A-9832-737E5FD6DA66}" destId="{99324A0F-66B4-484A-A4DF-F75961DBF0C2}" srcOrd="10" destOrd="0" presId="urn:microsoft.com/office/officeart/2005/8/layout/orgChart1"/>
    <dgm:cxn modelId="{76AFFEC3-7B5A-49C7-A96C-F2AA5329D7A0}" type="presParOf" srcId="{7292F90E-15B3-447A-9832-737E5FD6DA66}" destId="{1A1628C5-34CA-46EB-8789-DBC8255E3E95}" srcOrd="11" destOrd="0" presId="urn:microsoft.com/office/officeart/2005/8/layout/orgChart1"/>
    <dgm:cxn modelId="{0B85A194-511A-4A75-9751-730A7D898737}" type="presParOf" srcId="{1A1628C5-34CA-46EB-8789-DBC8255E3E95}" destId="{8B127C0D-73F2-459B-B906-0E5FAD9747F8}" srcOrd="0" destOrd="0" presId="urn:microsoft.com/office/officeart/2005/8/layout/orgChart1"/>
    <dgm:cxn modelId="{F2C0D50A-3701-456D-92D0-E320B80E4522}" type="presParOf" srcId="{8B127C0D-73F2-459B-B906-0E5FAD9747F8}" destId="{072274EA-6001-4FB8-8456-6616B408DE7A}" srcOrd="0" destOrd="0" presId="urn:microsoft.com/office/officeart/2005/8/layout/orgChart1"/>
    <dgm:cxn modelId="{5CB1F25E-0768-4D54-8D51-C1562E3FCD4D}" type="presParOf" srcId="{8B127C0D-73F2-459B-B906-0E5FAD9747F8}" destId="{9B87E431-59C5-4D87-A3FF-423F1BCC19B8}" srcOrd="1" destOrd="0" presId="urn:microsoft.com/office/officeart/2005/8/layout/orgChart1"/>
    <dgm:cxn modelId="{0953FECB-DD47-45BA-8512-628662CBC598}" type="presParOf" srcId="{1A1628C5-34CA-46EB-8789-DBC8255E3E95}" destId="{0CB3A325-E9C1-40EB-A7C6-88D78EE68E3B}" srcOrd="1" destOrd="0" presId="urn:microsoft.com/office/officeart/2005/8/layout/orgChart1"/>
    <dgm:cxn modelId="{EB5F21AE-7A76-460D-A27B-BA94A1115C7E}" type="presParOf" srcId="{1A1628C5-34CA-46EB-8789-DBC8255E3E95}" destId="{4CAED323-40CF-413D-9D43-FE0921CD6218}" srcOrd="2" destOrd="0" presId="urn:microsoft.com/office/officeart/2005/8/layout/orgChart1"/>
    <dgm:cxn modelId="{A1ACA185-9A4D-4424-A265-97EC860ED944}" type="presParOf" srcId="{DABCF168-8197-4DA5-94C4-057CBDCE17AB}" destId="{0FF6E8A5-63F3-4681-8C4F-99EACC836F0B}" srcOrd="2" destOrd="0" presId="urn:microsoft.com/office/officeart/2005/8/layout/orgChart1"/>
    <dgm:cxn modelId="{85DCEEFD-7136-42A2-B9F0-59B6961829BF}" type="presParOf" srcId="{0FF6E8A5-63F3-4681-8C4F-99EACC836F0B}" destId="{8AD93AC2-FB01-4AA1-82F4-79A0EB0491A2}" srcOrd="0" destOrd="0" presId="urn:microsoft.com/office/officeart/2005/8/layout/orgChart1"/>
    <dgm:cxn modelId="{F242594B-C14F-4FFE-8A5C-EBAFAB0746F9}" type="presParOf" srcId="{0FF6E8A5-63F3-4681-8C4F-99EACC836F0B}" destId="{C1C4C098-028A-419A-979F-B678CA1ED986}" srcOrd="1" destOrd="0" presId="urn:microsoft.com/office/officeart/2005/8/layout/orgChart1"/>
    <dgm:cxn modelId="{C5CD170F-754D-45FD-B1DB-DFDC6D2E1BC5}" type="presParOf" srcId="{C1C4C098-028A-419A-979F-B678CA1ED986}" destId="{9A7D2E7E-D75D-4492-9B55-602CBCCBA220}" srcOrd="0" destOrd="0" presId="urn:microsoft.com/office/officeart/2005/8/layout/orgChart1"/>
    <dgm:cxn modelId="{7FF0B67F-8350-4BCF-A0D0-876303DCD20A}" type="presParOf" srcId="{9A7D2E7E-D75D-4492-9B55-602CBCCBA220}" destId="{04806D48-1983-4F12-BC32-77FBC95A713E}" srcOrd="0" destOrd="0" presId="urn:microsoft.com/office/officeart/2005/8/layout/orgChart1"/>
    <dgm:cxn modelId="{CDFC1E30-6D3D-4C60-AF92-6C1B9BC13644}" type="presParOf" srcId="{9A7D2E7E-D75D-4492-9B55-602CBCCBA220}" destId="{C0A7916A-5C2A-4A90-9F9F-264385781C2B}" srcOrd="1" destOrd="0" presId="urn:microsoft.com/office/officeart/2005/8/layout/orgChart1"/>
    <dgm:cxn modelId="{D4C7E0F3-9482-477B-AFB2-39D0DCE77AFF}" type="presParOf" srcId="{C1C4C098-028A-419A-979F-B678CA1ED986}" destId="{73392A80-3560-42E3-A174-06496120F5BF}" srcOrd="1" destOrd="0" presId="urn:microsoft.com/office/officeart/2005/8/layout/orgChart1"/>
    <dgm:cxn modelId="{38ED05C5-4BF8-49EF-9238-C8AB7BC98B3E}" type="presParOf" srcId="{C1C4C098-028A-419A-979F-B678CA1ED986}" destId="{19B7F925-6AB8-4DAC-9863-B970EDB5E910}" srcOrd="2" destOrd="0" presId="urn:microsoft.com/office/officeart/2005/8/layout/orgChart1"/>
    <dgm:cxn modelId="{E1D0F2F1-7BCA-4A1B-9AB6-41CCEF8D2CA1}" type="presParOf" srcId="{F1F17F17-89E7-4DCF-9561-16D903EE3007}" destId="{1466AD1D-FED2-4652-B171-A767B3F69BF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EA1F4CD-0708-4339-A47D-25F76AEDB4DB}" type="doc">
      <dgm:prSet loTypeId="urn:microsoft.com/office/officeart/2005/8/layout/orgChart1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518F379-9B76-4D24-9528-ABF29A5CC0F7}">
      <dgm:prSet phldrT="[Text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First Selectwoman</a:t>
          </a:r>
          <a:endParaRPr lang="en-US" b="1" dirty="0">
            <a:solidFill>
              <a:schemeClr val="tx1"/>
            </a:solidFill>
          </a:endParaRPr>
        </a:p>
      </dgm:t>
    </dgm:pt>
    <dgm:pt modelId="{DE416E60-CF12-4738-8056-F98A479FE49F}" type="parTrans" cxnId="{DC6C29E2-CB45-4A25-A817-0402689C31A5}">
      <dgm:prSet/>
      <dgm:spPr/>
      <dgm:t>
        <a:bodyPr/>
        <a:lstStyle/>
        <a:p>
          <a:endParaRPr lang="en-US"/>
        </a:p>
      </dgm:t>
    </dgm:pt>
    <dgm:pt modelId="{BE12FF9A-AA6D-4E26-8169-D66AD7FF6FB4}" type="sibTrans" cxnId="{DC6C29E2-CB45-4A25-A817-0402689C31A5}">
      <dgm:prSet/>
      <dgm:spPr/>
      <dgm:t>
        <a:bodyPr/>
        <a:lstStyle/>
        <a:p>
          <a:endParaRPr lang="en-US"/>
        </a:p>
      </dgm:t>
    </dgm:pt>
    <dgm:pt modelId="{FF099EF7-321E-45BF-AED6-CB0900C8341A}">
      <dgm:prSet phldrT="[Text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Residents of the Town of Seymour</a:t>
          </a:r>
          <a:endParaRPr lang="en-US" b="1" dirty="0">
            <a:solidFill>
              <a:schemeClr val="tx1"/>
            </a:solidFill>
          </a:endParaRPr>
        </a:p>
      </dgm:t>
    </dgm:pt>
    <dgm:pt modelId="{77A2F5FD-58D1-4D68-BCF2-D7F56AB792AB}" type="parTrans" cxnId="{98272939-6EB7-44C7-AD4D-4C03F6589210}">
      <dgm:prSet/>
      <dgm:spPr/>
      <dgm:t>
        <a:bodyPr/>
        <a:lstStyle/>
        <a:p>
          <a:endParaRPr lang="en-US"/>
        </a:p>
      </dgm:t>
    </dgm:pt>
    <dgm:pt modelId="{46290DE6-CD0C-4A93-A40F-C405E9AA9A19}" type="sibTrans" cxnId="{98272939-6EB7-44C7-AD4D-4C03F6589210}">
      <dgm:prSet/>
      <dgm:spPr/>
      <dgm:t>
        <a:bodyPr/>
        <a:lstStyle/>
        <a:p>
          <a:endParaRPr lang="en-US"/>
        </a:p>
      </dgm:t>
    </dgm:pt>
    <dgm:pt modelId="{36F21159-6AF0-4E22-9173-F74623B51EA0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Economic Development and Grants</a:t>
          </a:r>
          <a:endParaRPr lang="en-US" b="1" dirty="0">
            <a:solidFill>
              <a:schemeClr val="tx1"/>
            </a:solidFill>
          </a:endParaRPr>
        </a:p>
      </dgm:t>
    </dgm:pt>
    <dgm:pt modelId="{83849AF5-343F-4692-81B0-66A28D2FF93C}" type="parTrans" cxnId="{EBEF7D76-40C6-4E79-A581-DC91595DBA2C}">
      <dgm:prSet/>
      <dgm:spPr/>
      <dgm:t>
        <a:bodyPr/>
        <a:lstStyle/>
        <a:p>
          <a:endParaRPr lang="en-US"/>
        </a:p>
      </dgm:t>
    </dgm:pt>
    <dgm:pt modelId="{31DD7724-5C7D-480F-A9A6-63B49A3639E8}" type="sibTrans" cxnId="{EBEF7D76-40C6-4E79-A581-DC91595DBA2C}">
      <dgm:prSet/>
      <dgm:spPr/>
      <dgm:t>
        <a:bodyPr/>
        <a:lstStyle/>
        <a:p>
          <a:endParaRPr lang="en-US"/>
        </a:p>
      </dgm:t>
    </dgm:pt>
    <dgm:pt modelId="{0B11B8E3-A507-4671-92C9-E378D425FA02}">
      <dgm:prSet/>
      <dgm:spPr>
        <a:solidFill>
          <a:srgbClr val="FF00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Human Resources</a:t>
          </a:r>
          <a:endParaRPr lang="en-US" b="1" dirty="0">
            <a:solidFill>
              <a:schemeClr val="tx1"/>
            </a:solidFill>
          </a:endParaRPr>
        </a:p>
      </dgm:t>
    </dgm:pt>
    <dgm:pt modelId="{261E1CD0-72F3-4709-B04C-74897C94BD32}" type="parTrans" cxnId="{1DB85567-728C-4D7C-A2EA-FD8E0DE29C6A}">
      <dgm:prSet/>
      <dgm:spPr/>
      <dgm:t>
        <a:bodyPr/>
        <a:lstStyle/>
        <a:p>
          <a:endParaRPr lang="en-US"/>
        </a:p>
      </dgm:t>
    </dgm:pt>
    <dgm:pt modelId="{AA3FAD08-1DEC-419F-B8A6-C9A7060419E4}" type="sibTrans" cxnId="{1DB85567-728C-4D7C-A2EA-FD8E0DE29C6A}">
      <dgm:prSet/>
      <dgm:spPr/>
      <dgm:t>
        <a:bodyPr/>
        <a:lstStyle/>
        <a:p>
          <a:endParaRPr lang="en-US"/>
        </a:p>
      </dgm:t>
    </dgm:pt>
    <dgm:pt modelId="{6BABF08F-6680-4913-9407-72DF4B5623DD}">
      <dgm:prSet/>
      <dgm:spPr>
        <a:solidFill>
          <a:srgbClr val="92D05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Finance Director</a:t>
          </a:r>
          <a:endParaRPr lang="en-US" b="1" dirty="0">
            <a:solidFill>
              <a:schemeClr val="tx1"/>
            </a:solidFill>
          </a:endParaRPr>
        </a:p>
      </dgm:t>
    </dgm:pt>
    <dgm:pt modelId="{3C72BBC4-F6BD-49AE-BBEA-345E568373FF}" type="parTrans" cxnId="{2F56ACD4-8C7D-493E-9A3A-36C5B2B039D9}">
      <dgm:prSet/>
      <dgm:spPr/>
      <dgm:t>
        <a:bodyPr/>
        <a:lstStyle/>
        <a:p>
          <a:endParaRPr lang="en-US"/>
        </a:p>
      </dgm:t>
    </dgm:pt>
    <dgm:pt modelId="{87EB1345-0844-4E5D-86C7-FC65612012BA}" type="sibTrans" cxnId="{2F56ACD4-8C7D-493E-9A3A-36C5B2B039D9}">
      <dgm:prSet/>
      <dgm:spPr/>
      <dgm:t>
        <a:bodyPr/>
        <a:lstStyle/>
        <a:p>
          <a:endParaRPr lang="en-US"/>
        </a:p>
      </dgm:t>
    </dgm:pt>
    <dgm:pt modelId="{37943202-226D-4C87-A44E-701DF89AFEE1}">
      <dgm:prSet/>
      <dgm:spPr>
        <a:solidFill>
          <a:srgbClr val="FFC0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Chief Administrative Officer</a:t>
          </a:r>
          <a:endParaRPr lang="en-US" b="1" dirty="0">
            <a:solidFill>
              <a:schemeClr val="tx1"/>
            </a:solidFill>
          </a:endParaRPr>
        </a:p>
      </dgm:t>
    </dgm:pt>
    <dgm:pt modelId="{4E02ED4B-29EF-4688-8487-1F3E4DD7C8D3}" type="parTrans" cxnId="{3EEA23AE-A021-4811-8670-3F0B4FDAD119}">
      <dgm:prSet/>
      <dgm:spPr/>
      <dgm:t>
        <a:bodyPr/>
        <a:lstStyle/>
        <a:p>
          <a:endParaRPr lang="en-US"/>
        </a:p>
      </dgm:t>
    </dgm:pt>
    <dgm:pt modelId="{DC29B459-65FD-459B-9EA8-FFA17D436B58}" type="sibTrans" cxnId="{3EEA23AE-A021-4811-8670-3F0B4FDAD119}">
      <dgm:prSet/>
      <dgm:spPr/>
      <dgm:t>
        <a:bodyPr/>
        <a:lstStyle/>
        <a:p>
          <a:endParaRPr lang="en-US"/>
        </a:p>
      </dgm:t>
    </dgm:pt>
    <dgm:pt modelId="{4FA31C59-3946-4E88-B4F2-0A00F787045C}">
      <dgm:prSet/>
      <dgm:spPr>
        <a:solidFill>
          <a:srgbClr val="00B0F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Emergency Services</a:t>
          </a:r>
          <a:endParaRPr lang="en-US" b="1" dirty="0">
            <a:solidFill>
              <a:schemeClr val="tx1"/>
            </a:solidFill>
          </a:endParaRPr>
        </a:p>
      </dgm:t>
    </dgm:pt>
    <dgm:pt modelId="{FEBFF39B-7598-4878-9A30-0667B8A9B8E1}" type="parTrans" cxnId="{2148D1CA-299F-43FD-93A9-56C487D46495}">
      <dgm:prSet/>
      <dgm:spPr/>
      <dgm:t>
        <a:bodyPr/>
        <a:lstStyle/>
        <a:p>
          <a:endParaRPr lang="en-US"/>
        </a:p>
      </dgm:t>
    </dgm:pt>
    <dgm:pt modelId="{C726C431-BD62-46F3-8C3F-E7622A49F9EE}" type="sibTrans" cxnId="{2148D1CA-299F-43FD-93A9-56C487D46495}">
      <dgm:prSet/>
      <dgm:spPr/>
      <dgm:t>
        <a:bodyPr/>
        <a:lstStyle/>
        <a:p>
          <a:endParaRPr lang="en-US"/>
        </a:p>
      </dgm:t>
    </dgm:pt>
    <dgm:pt modelId="{C95D914E-82C4-423A-BAD9-09D7D413FADD}">
      <dgm:prSet/>
      <dgm:spPr>
        <a:solidFill>
          <a:schemeClr val="accent2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Town Counsel</a:t>
          </a:r>
          <a:endParaRPr lang="en-US" b="1" dirty="0">
            <a:solidFill>
              <a:schemeClr val="tx1"/>
            </a:solidFill>
          </a:endParaRPr>
        </a:p>
      </dgm:t>
    </dgm:pt>
    <dgm:pt modelId="{6DA0BD68-0946-4589-A46E-7F9DC4308030}" type="parTrans" cxnId="{981E7891-7ABA-4A8E-B62D-11BFEC3A8528}">
      <dgm:prSet/>
      <dgm:spPr/>
      <dgm:t>
        <a:bodyPr/>
        <a:lstStyle/>
        <a:p>
          <a:endParaRPr lang="en-US"/>
        </a:p>
      </dgm:t>
    </dgm:pt>
    <dgm:pt modelId="{DF73352C-5215-4C11-9711-E6A4395CA8B1}" type="sibTrans" cxnId="{981E7891-7ABA-4A8E-B62D-11BFEC3A8528}">
      <dgm:prSet/>
      <dgm:spPr/>
      <dgm:t>
        <a:bodyPr/>
        <a:lstStyle/>
        <a:p>
          <a:endParaRPr lang="en-US"/>
        </a:p>
      </dgm:t>
    </dgm:pt>
    <dgm:pt modelId="{AC953659-5D8D-4BA1-A490-22A5CD4B70B9}">
      <dgm:prSet/>
      <dgm:spPr>
        <a:solidFill>
          <a:srgbClr val="00B0F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Police Department</a:t>
          </a:r>
          <a:endParaRPr lang="en-US" b="1" dirty="0">
            <a:solidFill>
              <a:schemeClr val="tx1"/>
            </a:solidFill>
          </a:endParaRPr>
        </a:p>
      </dgm:t>
    </dgm:pt>
    <dgm:pt modelId="{D3A12F1B-ACD5-44CE-A3BF-ADF4713C658A}" type="parTrans" cxnId="{253694D3-B31A-4B4C-B815-AA835C852570}">
      <dgm:prSet/>
      <dgm:spPr/>
      <dgm:t>
        <a:bodyPr/>
        <a:lstStyle/>
        <a:p>
          <a:endParaRPr lang="en-US"/>
        </a:p>
      </dgm:t>
    </dgm:pt>
    <dgm:pt modelId="{5541E533-FF43-429D-98BD-33AC55813493}" type="sibTrans" cxnId="{253694D3-B31A-4B4C-B815-AA835C852570}">
      <dgm:prSet/>
      <dgm:spPr/>
      <dgm:t>
        <a:bodyPr/>
        <a:lstStyle/>
        <a:p>
          <a:endParaRPr lang="en-US"/>
        </a:p>
      </dgm:t>
    </dgm:pt>
    <dgm:pt modelId="{FF98F955-111D-4E2B-9D9A-020AC93B6C7E}">
      <dgm:prSet/>
      <dgm:spPr>
        <a:solidFill>
          <a:srgbClr val="00B0F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Fire Department</a:t>
          </a:r>
          <a:endParaRPr lang="en-US" b="1" dirty="0">
            <a:solidFill>
              <a:schemeClr val="tx1"/>
            </a:solidFill>
          </a:endParaRPr>
        </a:p>
      </dgm:t>
    </dgm:pt>
    <dgm:pt modelId="{2432A622-C086-4E9B-90B2-CC65C43D23AF}" type="parTrans" cxnId="{50B9CE98-C3E0-4EEB-922B-B5E9EA266432}">
      <dgm:prSet/>
      <dgm:spPr/>
      <dgm:t>
        <a:bodyPr/>
        <a:lstStyle/>
        <a:p>
          <a:endParaRPr lang="en-US"/>
        </a:p>
      </dgm:t>
    </dgm:pt>
    <dgm:pt modelId="{1F19554F-27F1-4D64-B9F5-0CB3E56C6867}" type="sibTrans" cxnId="{50B9CE98-C3E0-4EEB-922B-B5E9EA266432}">
      <dgm:prSet/>
      <dgm:spPr/>
      <dgm:t>
        <a:bodyPr/>
        <a:lstStyle/>
        <a:p>
          <a:endParaRPr lang="en-US"/>
        </a:p>
      </dgm:t>
    </dgm:pt>
    <dgm:pt modelId="{A6655F48-6C71-40AE-B736-D26C1C7DD267}">
      <dgm:prSet/>
      <dgm:spPr>
        <a:solidFill>
          <a:srgbClr val="00B0F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Seymour Ambulance</a:t>
          </a:r>
          <a:endParaRPr lang="en-US" b="1" dirty="0">
            <a:solidFill>
              <a:schemeClr val="tx1"/>
            </a:solidFill>
          </a:endParaRPr>
        </a:p>
      </dgm:t>
    </dgm:pt>
    <dgm:pt modelId="{2AC9A27B-66BA-44C9-9AD1-4CFDB71FC796}" type="parTrans" cxnId="{B75B026E-6E1B-4B07-B7D9-D74490B08796}">
      <dgm:prSet/>
      <dgm:spPr/>
      <dgm:t>
        <a:bodyPr/>
        <a:lstStyle/>
        <a:p>
          <a:endParaRPr lang="en-US"/>
        </a:p>
      </dgm:t>
    </dgm:pt>
    <dgm:pt modelId="{FB5DDF6B-0249-41FD-AAFF-722C64DC10F1}" type="sibTrans" cxnId="{B75B026E-6E1B-4B07-B7D9-D74490B08796}">
      <dgm:prSet/>
      <dgm:spPr/>
      <dgm:t>
        <a:bodyPr/>
        <a:lstStyle/>
        <a:p>
          <a:endParaRPr lang="en-US"/>
        </a:p>
      </dgm:t>
    </dgm:pt>
    <dgm:pt modelId="{4A016641-788B-4B2A-97AA-7A0EE71A7070}">
      <dgm:prSet/>
      <dgm:spPr>
        <a:solidFill>
          <a:srgbClr val="00B0F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Emergency Management</a:t>
          </a:r>
          <a:endParaRPr lang="en-US" b="1" dirty="0">
            <a:solidFill>
              <a:schemeClr val="tx1"/>
            </a:solidFill>
          </a:endParaRPr>
        </a:p>
      </dgm:t>
    </dgm:pt>
    <dgm:pt modelId="{944DFC52-F399-49D8-89C9-B847CDCED455}" type="parTrans" cxnId="{1667CA2B-4743-4C05-ABEF-81A6DF868CD3}">
      <dgm:prSet/>
      <dgm:spPr/>
      <dgm:t>
        <a:bodyPr/>
        <a:lstStyle/>
        <a:p>
          <a:endParaRPr lang="en-US"/>
        </a:p>
      </dgm:t>
    </dgm:pt>
    <dgm:pt modelId="{ECC11922-80A2-4F55-B5D2-CDB6001557DE}" type="sibTrans" cxnId="{1667CA2B-4743-4C05-ABEF-81A6DF868CD3}">
      <dgm:prSet/>
      <dgm:spPr/>
      <dgm:t>
        <a:bodyPr/>
        <a:lstStyle/>
        <a:p>
          <a:endParaRPr lang="en-US"/>
        </a:p>
      </dgm:t>
    </dgm:pt>
    <dgm:pt modelId="{5F541FCB-7925-4DA2-92EE-CAAB2C0FCD61}" type="asst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Assistant to the First Selectwoman</a:t>
          </a:r>
          <a:endParaRPr lang="en-US" b="1" dirty="0">
            <a:solidFill>
              <a:schemeClr val="tx1"/>
            </a:solidFill>
          </a:endParaRPr>
        </a:p>
      </dgm:t>
    </dgm:pt>
    <dgm:pt modelId="{94D99386-A6A5-4B25-8F36-9C86570D1A67}" type="parTrans" cxnId="{1A60FA99-7397-4254-8F83-A071621064E0}">
      <dgm:prSet/>
      <dgm:spPr/>
      <dgm:t>
        <a:bodyPr/>
        <a:lstStyle/>
        <a:p>
          <a:endParaRPr lang="en-US"/>
        </a:p>
      </dgm:t>
    </dgm:pt>
    <dgm:pt modelId="{89ED07A9-5139-44EA-A280-2A2F124E20BD}" type="sibTrans" cxnId="{1A60FA99-7397-4254-8F83-A071621064E0}">
      <dgm:prSet/>
      <dgm:spPr/>
      <dgm:t>
        <a:bodyPr/>
        <a:lstStyle/>
        <a:p>
          <a:endParaRPr lang="en-US"/>
        </a:p>
      </dgm:t>
    </dgm:pt>
    <dgm:pt modelId="{BE809DCD-C791-4D06-B74E-636465068ABF}" type="pres">
      <dgm:prSet presAssocID="{6EA1F4CD-0708-4339-A47D-25F76AEDB4DB}" presName="hierChild1" presStyleCnt="0">
        <dgm:presLayoutVars>
          <dgm:orgChart val="1"/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1F17F17-89E7-4DCF-9561-16D903EE3007}" type="pres">
      <dgm:prSet presAssocID="{FF099EF7-321E-45BF-AED6-CB0900C8341A}" presName="hierRoot1" presStyleCnt="0">
        <dgm:presLayoutVars>
          <dgm:hierBranch val="init"/>
        </dgm:presLayoutVars>
      </dgm:prSet>
      <dgm:spPr/>
    </dgm:pt>
    <dgm:pt modelId="{7DC0DF56-A2B9-4344-ADE2-BC3B5BB38826}" type="pres">
      <dgm:prSet presAssocID="{FF099EF7-321E-45BF-AED6-CB0900C8341A}" presName="rootComposite1" presStyleCnt="0"/>
      <dgm:spPr/>
    </dgm:pt>
    <dgm:pt modelId="{74152AFF-C99A-47B3-9BD3-359B73A6B85C}" type="pres">
      <dgm:prSet presAssocID="{FF099EF7-321E-45BF-AED6-CB0900C8341A}" presName="rootText1" presStyleLbl="node0" presStyleIdx="0" presStyleCnt="1" custScaleX="117470" custScaleY="16000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956488F-E20D-4E4E-8F20-68F84845927C}" type="pres">
      <dgm:prSet presAssocID="{FF099EF7-321E-45BF-AED6-CB0900C8341A}" presName="rootConnector1" presStyleLbl="node1" presStyleIdx="0" presStyleCnt="0"/>
      <dgm:spPr/>
      <dgm:t>
        <a:bodyPr/>
        <a:lstStyle/>
        <a:p>
          <a:endParaRPr lang="en-US"/>
        </a:p>
      </dgm:t>
    </dgm:pt>
    <dgm:pt modelId="{DE6B1A58-11C8-4A31-BFD5-5D10DA0DEC8B}" type="pres">
      <dgm:prSet presAssocID="{FF099EF7-321E-45BF-AED6-CB0900C8341A}" presName="hierChild2" presStyleCnt="0"/>
      <dgm:spPr/>
    </dgm:pt>
    <dgm:pt modelId="{9B5EC859-7248-4FBE-AAC0-34E59A4B5E3A}" type="pres">
      <dgm:prSet presAssocID="{DE416E60-CF12-4738-8056-F98A479FE49F}" presName="Name37" presStyleLbl="parChTrans1D2" presStyleIdx="0" presStyleCnt="1"/>
      <dgm:spPr/>
      <dgm:t>
        <a:bodyPr/>
        <a:lstStyle/>
        <a:p>
          <a:endParaRPr lang="en-US"/>
        </a:p>
      </dgm:t>
    </dgm:pt>
    <dgm:pt modelId="{DABCF168-8197-4DA5-94C4-057CBDCE17AB}" type="pres">
      <dgm:prSet presAssocID="{0518F379-9B76-4D24-9528-ABF29A5CC0F7}" presName="hierRoot2" presStyleCnt="0">
        <dgm:presLayoutVars>
          <dgm:hierBranch val="init"/>
        </dgm:presLayoutVars>
      </dgm:prSet>
      <dgm:spPr/>
    </dgm:pt>
    <dgm:pt modelId="{C69B29FC-971D-497C-B303-CC11DC38A35E}" type="pres">
      <dgm:prSet presAssocID="{0518F379-9B76-4D24-9528-ABF29A5CC0F7}" presName="rootComposite" presStyleCnt="0"/>
      <dgm:spPr/>
    </dgm:pt>
    <dgm:pt modelId="{EB12E4D8-E7F1-4C62-B520-31141AFC5A55}" type="pres">
      <dgm:prSet presAssocID="{0518F379-9B76-4D24-9528-ABF29A5CC0F7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9C7E02-ADF7-47A9-B251-A05DCA6DCBF0}" type="pres">
      <dgm:prSet presAssocID="{0518F379-9B76-4D24-9528-ABF29A5CC0F7}" presName="rootConnector" presStyleLbl="node2" presStyleIdx="0" presStyleCnt="1"/>
      <dgm:spPr/>
      <dgm:t>
        <a:bodyPr/>
        <a:lstStyle/>
        <a:p>
          <a:endParaRPr lang="en-US"/>
        </a:p>
      </dgm:t>
    </dgm:pt>
    <dgm:pt modelId="{7292F90E-15B3-447A-9832-737E5FD6DA66}" type="pres">
      <dgm:prSet presAssocID="{0518F379-9B76-4D24-9528-ABF29A5CC0F7}" presName="hierChild4" presStyleCnt="0"/>
      <dgm:spPr/>
    </dgm:pt>
    <dgm:pt modelId="{0A180C73-A10D-4BAC-A343-E1D83D3BA187}" type="pres">
      <dgm:prSet presAssocID="{83849AF5-343F-4692-81B0-66A28D2FF93C}" presName="Name37" presStyleLbl="parChTrans1D3" presStyleIdx="0" presStyleCnt="7"/>
      <dgm:spPr/>
      <dgm:t>
        <a:bodyPr/>
        <a:lstStyle/>
        <a:p>
          <a:endParaRPr lang="en-US"/>
        </a:p>
      </dgm:t>
    </dgm:pt>
    <dgm:pt modelId="{1C70D6A3-C664-41C6-B388-6359BF211F00}" type="pres">
      <dgm:prSet presAssocID="{36F21159-6AF0-4E22-9173-F74623B51EA0}" presName="hierRoot2" presStyleCnt="0">
        <dgm:presLayoutVars>
          <dgm:hierBranch val="init"/>
        </dgm:presLayoutVars>
      </dgm:prSet>
      <dgm:spPr/>
    </dgm:pt>
    <dgm:pt modelId="{7C1CBD28-EF25-4106-BEB8-5F083F6D5A65}" type="pres">
      <dgm:prSet presAssocID="{36F21159-6AF0-4E22-9173-F74623B51EA0}" presName="rootComposite" presStyleCnt="0"/>
      <dgm:spPr/>
    </dgm:pt>
    <dgm:pt modelId="{6753DEBB-5AED-47D6-ACFB-A933C21D799B}" type="pres">
      <dgm:prSet presAssocID="{36F21159-6AF0-4E22-9173-F74623B51EA0}" presName="rootText" presStyleLbl="node3" presStyleIdx="0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1E3071-3BEC-4C66-9725-E451BDB16D4E}" type="pres">
      <dgm:prSet presAssocID="{36F21159-6AF0-4E22-9173-F74623B51EA0}" presName="rootConnector" presStyleLbl="node3" presStyleIdx="0" presStyleCnt="6"/>
      <dgm:spPr/>
      <dgm:t>
        <a:bodyPr/>
        <a:lstStyle/>
        <a:p>
          <a:endParaRPr lang="en-US"/>
        </a:p>
      </dgm:t>
    </dgm:pt>
    <dgm:pt modelId="{AB7F6E47-AAF9-426E-A24D-D72F9D65AC53}" type="pres">
      <dgm:prSet presAssocID="{36F21159-6AF0-4E22-9173-F74623B51EA0}" presName="hierChild4" presStyleCnt="0"/>
      <dgm:spPr/>
    </dgm:pt>
    <dgm:pt modelId="{1443B3B0-0258-4DF8-9261-139F93AA1777}" type="pres">
      <dgm:prSet presAssocID="{36F21159-6AF0-4E22-9173-F74623B51EA0}" presName="hierChild5" presStyleCnt="0"/>
      <dgm:spPr/>
    </dgm:pt>
    <dgm:pt modelId="{59401819-39FA-44C6-AB1A-F0497BE0561A}" type="pres">
      <dgm:prSet presAssocID="{261E1CD0-72F3-4709-B04C-74897C94BD32}" presName="Name37" presStyleLbl="parChTrans1D3" presStyleIdx="1" presStyleCnt="7"/>
      <dgm:spPr/>
      <dgm:t>
        <a:bodyPr/>
        <a:lstStyle/>
        <a:p>
          <a:endParaRPr lang="en-US"/>
        </a:p>
      </dgm:t>
    </dgm:pt>
    <dgm:pt modelId="{2A5073FA-16B1-48A0-903C-050D54B5E4E5}" type="pres">
      <dgm:prSet presAssocID="{0B11B8E3-A507-4671-92C9-E378D425FA02}" presName="hierRoot2" presStyleCnt="0">
        <dgm:presLayoutVars>
          <dgm:hierBranch val="init"/>
        </dgm:presLayoutVars>
      </dgm:prSet>
      <dgm:spPr/>
    </dgm:pt>
    <dgm:pt modelId="{BCF6E48C-39A3-4E14-9574-E46C270BE0AE}" type="pres">
      <dgm:prSet presAssocID="{0B11B8E3-A507-4671-92C9-E378D425FA02}" presName="rootComposite" presStyleCnt="0"/>
      <dgm:spPr/>
    </dgm:pt>
    <dgm:pt modelId="{3E7202C2-EFDC-4D01-BD7B-D163E3016796}" type="pres">
      <dgm:prSet presAssocID="{0B11B8E3-A507-4671-92C9-E378D425FA02}" presName="rootText" presStyleLbl="node3" presStyleIdx="1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4727E2B-9AD2-4359-B39B-413AF96FF78B}" type="pres">
      <dgm:prSet presAssocID="{0B11B8E3-A507-4671-92C9-E378D425FA02}" presName="rootConnector" presStyleLbl="node3" presStyleIdx="1" presStyleCnt="6"/>
      <dgm:spPr/>
      <dgm:t>
        <a:bodyPr/>
        <a:lstStyle/>
        <a:p>
          <a:endParaRPr lang="en-US"/>
        </a:p>
      </dgm:t>
    </dgm:pt>
    <dgm:pt modelId="{A96A34A0-E737-444C-AA54-BBA27898109D}" type="pres">
      <dgm:prSet presAssocID="{0B11B8E3-A507-4671-92C9-E378D425FA02}" presName="hierChild4" presStyleCnt="0"/>
      <dgm:spPr/>
    </dgm:pt>
    <dgm:pt modelId="{470B585A-A60D-4419-ADC3-B534A07E6E16}" type="pres">
      <dgm:prSet presAssocID="{0B11B8E3-A507-4671-92C9-E378D425FA02}" presName="hierChild5" presStyleCnt="0"/>
      <dgm:spPr/>
    </dgm:pt>
    <dgm:pt modelId="{B29155BC-7D95-4191-9569-967707456DAB}" type="pres">
      <dgm:prSet presAssocID="{3C72BBC4-F6BD-49AE-BBEA-345E568373FF}" presName="Name37" presStyleLbl="parChTrans1D3" presStyleIdx="2" presStyleCnt="7"/>
      <dgm:spPr/>
      <dgm:t>
        <a:bodyPr/>
        <a:lstStyle/>
        <a:p>
          <a:endParaRPr lang="en-US"/>
        </a:p>
      </dgm:t>
    </dgm:pt>
    <dgm:pt modelId="{2949D79F-7BC4-4F0F-847B-88CF0E19C358}" type="pres">
      <dgm:prSet presAssocID="{6BABF08F-6680-4913-9407-72DF4B5623DD}" presName="hierRoot2" presStyleCnt="0">
        <dgm:presLayoutVars>
          <dgm:hierBranch val="init"/>
        </dgm:presLayoutVars>
      </dgm:prSet>
      <dgm:spPr/>
    </dgm:pt>
    <dgm:pt modelId="{BC51F3BC-033D-4AE0-958E-27FEC9526E08}" type="pres">
      <dgm:prSet presAssocID="{6BABF08F-6680-4913-9407-72DF4B5623DD}" presName="rootComposite" presStyleCnt="0"/>
      <dgm:spPr/>
    </dgm:pt>
    <dgm:pt modelId="{FA39E77E-BCB5-4898-9C35-4015320503D0}" type="pres">
      <dgm:prSet presAssocID="{6BABF08F-6680-4913-9407-72DF4B5623DD}" presName="rootText" presStyleLbl="node3" presStyleIdx="2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992EB07-9647-46A5-9F84-94E4CEFF2C97}" type="pres">
      <dgm:prSet presAssocID="{6BABF08F-6680-4913-9407-72DF4B5623DD}" presName="rootConnector" presStyleLbl="node3" presStyleIdx="2" presStyleCnt="6"/>
      <dgm:spPr/>
      <dgm:t>
        <a:bodyPr/>
        <a:lstStyle/>
        <a:p>
          <a:endParaRPr lang="en-US"/>
        </a:p>
      </dgm:t>
    </dgm:pt>
    <dgm:pt modelId="{AD655A41-CF7C-480A-BB91-7E9673A1E987}" type="pres">
      <dgm:prSet presAssocID="{6BABF08F-6680-4913-9407-72DF4B5623DD}" presName="hierChild4" presStyleCnt="0"/>
      <dgm:spPr/>
    </dgm:pt>
    <dgm:pt modelId="{E864ACBE-091A-4A06-9130-545189F3F424}" type="pres">
      <dgm:prSet presAssocID="{6BABF08F-6680-4913-9407-72DF4B5623DD}" presName="hierChild5" presStyleCnt="0"/>
      <dgm:spPr/>
    </dgm:pt>
    <dgm:pt modelId="{5666EEBF-70A3-41E1-80AC-3560E9696E9F}" type="pres">
      <dgm:prSet presAssocID="{4E02ED4B-29EF-4688-8487-1F3E4DD7C8D3}" presName="Name37" presStyleLbl="parChTrans1D3" presStyleIdx="3" presStyleCnt="7"/>
      <dgm:spPr/>
      <dgm:t>
        <a:bodyPr/>
        <a:lstStyle/>
        <a:p>
          <a:endParaRPr lang="en-US"/>
        </a:p>
      </dgm:t>
    </dgm:pt>
    <dgm:pt modelId="{93CDC0E1-1E03-4754-A6F4-58B03E428E9F}" type="pres">
      <dgm:prSet presAssocID="{37943202-226D-4C87-A44E-701DF89AFEE1}" presName="hierRoot2" presStyleCnt="0">
        <dgm:presLayoutVars>
          <dgm:hierBranch val="init"/>
        </dgm:presLayoutVars>
      </dgm:prSet>
      <dgm:spPr/>
    </dgm:pt>
    <dgm:pt modelId="{F43D26FE-C101-4183-AB04-789F49D32289}" type="pres">
      <dgm:prSet presAssocID="{37943202-226D-4C87-A44E-701DF89AFEE1}" presName="rootComposite" presStyleCnt="0"/>
      <dgm:spPr/>
    </dgm:pt>
    <dgm:pt modelId="{3DA5AB59-C267-47E9-AE7C-DA1FE3070ABA}" type="pres">
      <dgm:prSet presAssocID="{37943202-226D-4C87-A44E-701DF89AFEE1}" presName="rootText" presStyleLbl="node3" presStyleIdx="3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58BD1A-248C-4B2C-B62A-575136891887}" type="pres">
      <dgm:prSet presAssocID="{37943202-226D-4C87-A44E-701DF89AFEE1}" presName="rootConnector" presStyleLbl="node3" presStyleIdx="3" presStyleCnt="6"/>
      <dgm:spPr/>
      <dgm:t>
        <a:bodyPr/>
        <a:lstStyle/>
        <a:p>
          <a:endParaRPr lang="en-US"/>
        </a:p>
      </dgm:t>
    </dgm:pt>
    <dgm:pt modelId="{7AA36FC1-7628-4D8F-AA12-F2D8D0FF801F}" type="pres">
      <dgm:prSet presAssocID="{37943202-226D-4C87-A44E-701DF89AFEE1}" presName="hierChild4" presStyleCnt="0"/>
      <dgm:spPr/>
    </dgm:pt>
    <dgm:pt modelId="{D3F595DB-91D9-45C3-9C77-9562DE846E1D}" type="pres">
      <dgm:prSet presAssocID="{37943202-226D-4C87-A44E-701DF89AFEE1}" presName="hierChild5" presStyleCnt="0"/>
      <dgm:spPr/>
    </dgm:pt>
    <dgm:pt modelId="{66F0997F-2C01-4731-AC65-5BB7033A2BEC}" type="pres">
      <dgm:prSet presAssocID="{FEBFF39B-7598-4878-9A30-0667B8A9B8E1}" presName="Name37" presStyleLbl="parChTrans1D3" presStyleIdx="4" presStyleCnt="7"/>
      <dgm:spPr/>
      <dgm:t>
        <a:bodyPr/>
        <a:lstStyle/>
        <a:p>
          <a:endParaRPr lang="en-US"/>
        </a:p>
      </dgm:t>
    </dgm:pt>
    <dgm:pt modelId="{ABB270A5-E32D-4C7D-8F66-250D77B8F8D3}" type="pres">
      <dgm:prSet presAssocID="{4FA31C59-3946-4E88-B4F2-0A00F787045C}" presName="hierRoot2" presStyleCnt="0">
        <dgm:presLayoutVars>
          <dgm:hierBranch val="init"/>
        </dgm:presLayoutVars>
      </dgm:prSet>
      <dgm:spPr/>
    </dgm:pt>
    <dgm:pt modelId="{AC7C80D8-7111-44A7-9949-9B0406CA38C0}" type="pres">
      <dgm:prSet presAssocID="{4FA31C59-3946-4E88-B4F2-0A00F787045C}" presName="rootComposite" presStyleCnt="0"/>
      <dgm:spPr/>
    </dgm:pt>
    <dgm:pt modelId="{CB7079C2-FF1E-482F-B831-5B9A1935F90B}" type="pres">
      <dgm:prSet presAssocID="{4FA31C59-3946-4E88-B4F2-0A00F787045C}" presName="rootText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4EC4E9F-E5AB-48BF-949B-1AAF3FBAE435}" type="pres">
      <dgm:prSet presAssocID="{4FA31C59-3946-4E88-B4F2-0A00F787045C}" presName="rootConnector" presStyleLbl="node3" presStyleIdx="4" presStyleCnt="6"/>
      <dgm:spPr/>
      <dgm:t>
        <a:bodyPr/>
        <a:lstStyle/>
        <a:p>
          <a:endParaRPr lang="en-US"/>
        </a:p>
      </dgm:t>
    </dgm:pt>
    <dgm:pt modelId="{75F5E880-F338-4A74-BF59-09EEA21A63B1}" type="pres">
      <dgm:prSet presAssocID="{4FA31C59-3946-4E88-B4F2-0A00F787045C}" presName="hierChild4" presStyleCnt="0"/>
      <dgm:spPr/>
    </dgm:pt>
    <dgm:pt modelId="{EE0829EC-4CBB-4813-B17C-6791BEA0708D}" type="pres">
      <dgm:prSet presAssocID="{D3A12F1B-ACD5-44CE-A3BF-ADF4713C658A}" presName="Name37" presStyleLbl="parChTrans1D4" presStyleIdx="0" presStyleCnt="4"/>
      <dgm:spPr/>
      <dgm:t>
        <a:bodyPr/>
        <a:lstStyle/>
        <a:p>
          <a:endParaRPr lang="en-US"/>
        </a:p>
      </dgm:t>
    </dgm:pt>
    <dgm:pt modelId="{C2A9B9F9-CBDB-4D01-B1B0-AC469AF5AA26}" type="pres">
      <dgm:prSet presAssocID="{AC953659-5D8D-4BA1-A490-22A5CD4B70B9}" presName="hierRoot2" presStyleCnt="0">
        <dgm:presLayoutVars>
          <dgm:hierBranch val="init"/>
        </dgm:presLayoutVars>
      </dgm:prSet>
      <dgm:spPr/>
    </dgm:pt>
    <dgm:pt modelId="{21D37A33-CEB2-4456-A2EC-993501E7946B}" type="pres">
      <dgm:prSet presAssocID="{AC953659-5D8D-4BA1-A490-22A5CD4B70B9}" presName="rootComposite" presStyleCnt="0"/>
      <dgm:spPr/>
    </dgm:pt>
    <dgm:pt modelId="{984EDD2E-AAD9-4795-90C0-56B538AA1FA7}" type="pres">
      <dgm:prSet presAssocID="{AC953659-5D8D-4BA1-A490-22A5CD4B70B9}" presName="rootText" presStyleLbl="node4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ED84808-40B6-41AC-85FD-A1BB1AF62DBC}" type="pres">
      <dgm:prSet presAssocID="{AC953659-5D8D-4BA1-A490-22A5CD4B70B9}" presName="rootConnector" presStyleLbl="node4" presStyleIdx="0" presStyleCnt="4"/>
      <dgm:spPr/>
      <dgm:t>
        <a:bodyPr/>
        <a:lstStyle/>
        <a:p>
          <a:endParaRPr lang="en-US"/>
        </a:p>
      </dgm:t>
    </dgm:pt>
    <dgm:pt modelId="{EDDD47F7-6565-484A-A497-9565B463BEBB}" type="pres">
      <dgm:prSet presAssocID="{AC953659-5D8D-4BA1-A490-22A5CD4B70B9}" presName="hierChild4" presStyleCnt="0"/>
      <dgm:spPr/>
    </dgm:pt>
    <dgm:pt modelId="{F13F1A4A-AFB5-4C9A-BCA5-EFE427EA9FB0}" type="pres">
      <dgm:prSet presAssocID="{AC953659-5D8D-4BA1-A490-22A5CD4B70B9}" presName="hierChild5" presStyleCnt="0"/>
      <dgm:spPr/>
    </dgm:pt>
    <dgm:pt modelId="{D01BF58C-7981-46D3-BCE6-F46012F4A696}" type="pres">
      <dgm:prSet presAssocID="{2432A622-C086-4E9B-90B2-CC65C43D23AF}" presName="Name37" presStyleLbl="parChTrans1D4" presStyleIdx="1" presStyleCnt="4"/>
      <dgm:spPr/>
      <dgm:t>
        <a:bodyPr/>
        <a:lstStyle/>
        <a:p>
          <a:endParaRPr lang="en-US"/>
        </a:p>
      </dgm:t>
    </dgm:pt>
    <dgm:pt modelId="{E0CF7B07-02F7-475F-84F2-C3935096ED8D}" type="pres">
      <dgm:prSet presAssocID="{FF98F955-111D-4E2B-9D9A-020AC93B6C7E}" presName="hierRoot2" presStyleCnt="0">
        <dgm:presLayoutVars>
          <dgm:hierBranch val="init"/>
        </dgm:presLayoutVars>
      </dgm:prSet>
      <dgm:spPr/>
    </dgm:pt>
    <dgm:pt modelId="{830122C6-9720-465A-A30F-0410EEC11B71}" type="pres">
      <dgm:prSet presAssocID="{FF98F955-111D-4E2B-9D9A-020AC93B6C7E}" presName="rootComposite" presStyleCnt="0"/>
      <dgm:spPr/>
    </dgm:pt>
    <dgm:pt modelId="{FB9D727E-0400-4ACC-B10F-4D745E37D2B9}" type="pres">
      <dgm:prSet presAssocID="{FF98F955-111D-4E2B-9D9A-020AC93B6C7E}" presName="rootText" presStyleLbl="node4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C90067F-C2AD-450D-B233-56301E43D23F}" type="pres">
      <dgm:prSet presAssocID="{FF98F955-111D-4E2B-9D9A-020AC93B6C7E}" presName="rootConnector" presStyleLbl="node4" presStyleIdx="1" presStyleCnt="4"/>
      <dgm:spPr/>
      <dgm:t>
        <a:bodyPr/>
        <a:lstStyle/>
        <a:p>
          <a:endParaRPr lang="en-US"/>
        </a:p>
      </dgm:t>
    </dgm:pt>
    <dgm:pt modelId="{7073793D-493C-4E74-AEE4-E1C0D9B9FF62}" type="pres">
      <dgm:prSet presAssocID="{FF98F955-111D-4E2B-9D9A-020AC93B6C7E}" presName="hierChild4" presStyleCnt="0"/>
      <dgm:spPr/>
    </dgm:pt>
    <dgm:pt modelId="{EC8C8F80-0BEC-4E74-AAF6-D7A8416CC6B8}" type="pres">
      <dgm:prSet presAssocID="{FF98F955-111D-4E2B-9D9A-020AC93B6C7E}" presName="hierChild5" presStyleCnt="0"/>
      <dgm:spPr/>
    </dgm:pt>
    <dgm:pt modelId="{EB475DA6-539B-4A97-BF99-1036D0895266}" type="pres">
      <dgm:prSet presAssocID="{2AC9A27B-66BA-44C9-9AD1-4CFDB71FC796}" presName="Name37" presStyleLbl="parChTrans1D4" presStyleIdx="2" presStyleCnt="4"/>
      <dgm:spPr/>
      <dgm:t>
        <a:bodyPr/>
        <a:lstStyle/>
        <a:p>
          <a:endParaRPr lang="en-US"/>
        </a:p>
      </dgm:t>
    </dgm:pt>
    <dgm:pt modelId="{3480A93F-EA17-4327-A55A-A537ADA9ABDE}" type="pres">
      <dgm:prSet presAssocID="{A6655F48-6C71-40AE-B736-D26C1C7DD267}" presName="hierRoot2" presStyleCnt="0">
        <dgm:presLayoutVars>
          <dgm:hierBranch val="init"/>
        </dgm:presLayoutVars>
      </dgm:prSet>
      <dgm:spPr/>
    </dgm:pt>
    <dgm:pt modelId="{592F7CB6-B8D7-44FC-9557-8C727B1072F2}" type="pres">
      <dgm:prSet presAssocID="{A6655F48-6C71-40AE-B736-D26C1C7DD267}" presName="rootComposite" presStyleCnt="0"/>
      <dgm:spPr/>
    </dgm:pt>
    <dgm:pt modelId="{9FA7DC74-E666-49A5-A81A-90F02091D47F}" type="pres">
      <dgm:prSet presAssocID="{A6655F48-6C71-40AE-B736-D26C1C7DD267}" presName="rootText" presStyleLbl="node4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AA45472-BA61-4746-A2AB-E6C4F9D6A4AE}" type="pres">
      <dgm:prSet presAssocID="{A6655F48-6C71-40AE-B736-D26C1C7DD267}" presName="rootConnector" presStyleLbl="node4" presStyleIdx="2" presStyleCnt="4"/>
      <dgm:spPr/>
      <dgm:t>
        <a:bodyPr/>
        <a:lstStyle/>
        <a:p>
          <a:endParaRPr lang="en-US"/>
        </a:p>
      </dgm:t>
    </dgm:pt>
    <dgm:pt modelId="{3A5197AC-6C87-4F11-8BE1-6817E2545F14}" type="pres">
      <dgm:prSet presAssocID="{A6655F48-6C71-40AE-B736-D26C1C7DD267}" presName="hierChild4" presStyleCnt="0"/>
      <dgm:spPr/>
    </dgm:pt>
    <dgm:pt modelId="{1634BBED-A6F6-4839-8A43-E725F187F668}" type="pres">
      <dgm:prSet presAssocID="{A6655F48-6C71-40AE-B736-D26C1C7DD267}" presName="hierChild5" presStyleCnt="0"/>
      <dgm:spPr/>
    </dgm:pt>
    <dgm:pt modelId="{0C57DF88-DAAC-4352-8E70-474283C59C25}" type="pres">
      <dgm:prSet presAssocID="{944DFC52-F399-49D8-89C9-B847CDCED455}" presName="Name37" presStyleLbl="parChTrans1D4" presStyleIdx="3" presStyleCnt="4"/>
      <dgm:spPr/>
      <dgm:t>
        <a:bodyPr/>
        <a:lstStyle/>
        <a:p>
          <a:endParaRPr lang="en-US"/>
        </a:p>
      </dgm:t>
    </dgm:pt>
    <dgm:pt modelId="{94ADAF79-6ED9-4171-8B5F-217D0BD63F6C}" type="pres">
      <dgm:prSet presAssocID="{4A016641-788B-4B2A-97AA-7A0EE71A7070}" presName="hierRoot2" presStyleCnt="0">
        <dgm:presLayoutVars>
          <dgm:hierBranch val="init"/>
        </dgm:presLayoutVars>
      </dgm:prSet>
      <dgm:spPr/>
    </dgm:pt>
    <dgm:pt modelId="{0BB9FE22-A41E-4819-9FFC-8774F05BBFA8}" type="pres">
      <dgm:prSet presAssocID="{4A016641-788B-4B2A-97AA-7A0EE71A7070}" presName="rootComposite" presStyleCnt="0"/>
      <dgm:spPr/>
    </dgm:pt>
    <dgm:pt modelId="{9B363BE4-413D-44B6-AD57-27EDF5F8D684}" type="pres">
      <dgm:prSet presAssocID="{4A016641-788B-4B2A-97AA-7A0EE71A7070}" presName="rootText" presStyleLbl="node4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9C4AABA-9D8D-424B-A6A2-079CA4F2D423}" type="pres">
      <dgm:prSet presAssocID="{4A016641-788B-4B2A-97AA-7A0EE71A7070}" presName="rootConnector" presStyleLbl="node4" presStyleIdx="3" presStyleCnt="4"/>
      <dgm:spPr/>
      <dgm:t>
        <a:bodyPr/>
        <a:lstStyle/>
        <a:p>
          <a:endParaRPr lang="en-US"/>
        </a:p>
      </dgm:t>
    </dgm:pt>
    <dgm:pt modelId="{234FE788-92E8-46A4-9372-E020381646B8}" type="pres">
      <dgm:prSet presAssocID="{4A016641-788B-4B2A-97AA-7A0EE71A7070}" presName="hierChild4" presStyleCnt="0"/>
      <dgm:spPr/>
    </dgm:pt>
    <dgm:pt modelId="{DA905284-87B0-4A80-9D5A-48FD2A073934}" type="pres">
      <dgm:prSet presAssocID="{4A016641-788B-4B2A-97AA-7A0EE71A7070}" presName="hierChild5" presStyleCnt="0"/>
      <dgm:spPr/>
    </dgm:pt>
    <dgm:pt modelId="{3CDB9C4D-D73E-4E0B-9B54-AF19AE333126}" type="pres">
      <dgm:prSet presAssocID="{4FA31C59-3946-4E88-B4F2-0A00F787045C}" presName="hierChild5" presStyleCnt="0"/>
      <dgm:spPr/>
    </dgm:pt>
    <dgm:pt modelId="{99324A0F-66B4-484A-A4DF-F75961DBF0C2}" type="pres">
      <dgm:prSet presAssocID="{6DA0BD68-0946-4589-A46E-7F9DC4308030}" presName="Name37" presStyleLbl="parChTrans1D3" presStyleIdx="5" presStyleCnt="7"/>
      <dgm:spPr/>
      <dgm:t>
        <a:bodyPr/>
        <a:lstStyle/>
        <a:p>
          <a:endParaRPr lang="en-US"/>
        </a:p>
      </dgm:t>
    </dgm:pt>
    <dgm:pt modelId="{1A1628C5-34CA-46EB-8789-DBC8255E3E95}" type="pres">
      <dgm:prSet presAssocID="{C95D914E-82C4-423A-BAD9-09D7D413FADD}" presName="hierRoot2" presStyleCnt="0">
        <dgm:presLayoutVars>
          <dgm:hierBranch val="init"/>
        </dgm:presLayoutVars>
      </dgm:prSet>
      <dgm:spPr/>
    </dgm:pt>
    <dgm:pt modelId="{8B127C0D-73F2-459B-B906-0E5FAD9747F8}" type="pres">
      <dgm:prSet presAssocID="{C95D914E-82C4-423A-BAD9-09D7D413FADD}" presName="rootComposite" presStyleCnt="0"/>
      <dgm:spPr/>
    </dgm:pt>
    <dgm:pt modelId="{072274EA-6001-4FB8-8456-6616B408DE7A}" type="pres">
      <dgm:prSet presAssocID="{C95D914E-82C4-423A-BAD9-09D7D413FADD}" presName="rootText" presStyleLbl="node3" presStyleIdx="5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B87E431-59C5-4D87-A3FF-423F1BCC19B8}" type="pres">
      <dgm:prSet presAssocID="{C95D914E-82C4-423A-BAD9-09D7D413FADD}" presName="rootConnector" presStyleLbl="node3" presStyleIdx="5" presStyleCnt="6"/>
      <dgm:spPr/>
      <dgm:t>
        <a:bodyPr/>
        <a:lstStyle/>
        <a:p>
          <a:endParaRPr lang="en-US"/>
        </a:p>
      </dgm:t>
    </dgm:pt>
    <dgm:pt modelId="{0CB3A325-E9C1-40EB-A7C6-88D78EE68E3B}" type="pres">
      <dgm:prSet presAssocID="{C95D914E-82C4-423A-BAD9-09D7D413FADD}" presName="hierChild4" presStyleCnt="0"/>
      <dgm:spPr/>
    </dgm:pt>
    <dgm:pt modelId="{4CAED323-40CF-413D-9D43-FE0921CD6218}" type="pres">
      <dgm:prSet presAssocID="{C95D914E-82C4-423A-BAD9-09D7D413FADD}" presName="hierChild5" presStyleCnt="0"/>
      <dgm:spPr/>
    </dgm:pt>
    <dgm:pt modelId="{0FF6E8A5-63F3-4681-8C4F-99EACC836F0B}" type="pres">
      <dgm:prSet presAssocID="{0518F379-9B76-4D24-9528-ABF29A5CC0F7}" presName="hierChild5" presStyleCnt="0"/>
      <dgm:spPr/>
    </dgm:pt>
    <dgm:pt modelId="{8AD93AC2-FB01-4AA1-82F4-79A0EB0491A2}" type="pres">
      <dgm:prSet presAssocID="{94D99386-A6A5-4B25-8F36-9C86570D1A67}" presName="Name111" presStyleLbl="parChTrans1D3" presStyleIdx="6" presStyleCnt="7"/>
      <dgm:spPr/>
      <dgm:t>
        <a:bodyPr/>
        <a:lstStyle/>
        <a:p>
          <a:endParaRPr lang="en-US"/>
        </a:p>
      </dgm:t>
    </dgm:pt>
    <dgm:pt modelId="{C1C4C098-028A-419A-979F-B678CA1ED986}" type="pres">
      <dgm:prSet presAssocID="{5F541FCB-7925-4DA2-92EE-CAAB2C0FCD61}" presName="hierRoot3" presStyleCnt="0">
        <dgm:presLayoutVars>
          <dgm:hierBranch val="init"/>
        </dgm:presLayoutVars>
      </dgm:prSet>
      <dgm:spPr/>
    </dgm:pt>
    <dgm:pt modelId="{9A7D2E7E-D75D-4492-9B55-602CBCCBA220}" type="pres">
      <dgm:prSet presAssocID="{5F541FCB-7925-4DA2-92EE-CAAB2C0FCD61}" presName="rootComposite3" presStyleCnt="0"/>
      <dgm:spPr/>
    </dgm:pt>
    <dgm:pt modelId="{04806D48-1983-4F12-BC32-77FBC95A713E}" type="pres">
      <dgm:prSet presAssocID="{5F541FCB-7925-4DA2-92EE-CAAB2C0FCD61}" presName="rootText3" presStyleLbl="asst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0A7916A-5C2A-4A90-9F9F-264385781C2B}" type="pres">
      <dgm:prSet presAssocID="{5F541FCB-7925-4DA2-92EE-CAAB2C0FCD61}" presName="rootConnector3" presStyleLbl="asst2" presStyleIdx="0" presStyleCnt="1"/>
      <dgm:spPr/>
      <dgm:t>
        <a:bodyPr/>
        <a:lstStyle/>
        <a:p>
          <a:endParaRPr lang="en-US"/>
        </a:p>
      </dgm:t>
    </dgm:pt>
    <dgm:pt modelId="{73392A80-3560-42E3-A174-06496120F5BF}" type="pres">
      <dgm:prSet presAssocID="{5F541FCB-7925-4DA2-92EE-CAAB2C0FCD61}" presName="hierChild6" presStyleCnt="0"/>
      <dgm:spPr/>
    </dgm:pt>
    <dgm:pt modelId="{19B7F925-6AB8-4DAC-9863-B970EDB5E910}" type="pres">
      <dgm:prSet presAssocID="{5F541FCB-7925-4DA2-92EE-CAAB2C0FCD61}" presName="hierChild7" presStyleCnt="0"/>
      <dgm:spPr/>
    </dgm:pt>
    <dgm:pt modelId="{1466AD1D-FED2-4652-B171-A767B3F69BFC}" type="pres">
      <dgm:prSet presAssocID="{FF099EF7-321E-45BF-AED6-CB0900C8341A}" presName="hierChild3" presStyleCnt="0"/>
      <dgm:spPr/>
    </dgm:pt>
  </dgm:ptLst>
  <dgm:cxnLst>
    <dgm:cxn modelId="{81DA4E2F-6ACD-4527-9778-10DEFAE6C589}" type="presOf" srcId="{5F541FCB-7925-4DA2-92EE-CAAB2C0FCD61}" destId="{C0A7916A-5C2A-4A90-9F9F-264385781C2B}" srcOrd="1" destOrd="0" presId="urn:microsoft.com/office/officeart/2005/8/layout/orgChart1"/>
    <dgm:cxn modelId="{1DB85567-728C-4D7C-A2EA-FD8E0DE29C6A}" srcId="{0518F379-9B76-4D24-9528-ABF29A5CC0F7}" destId="{0B11B8E3-A507-4671-92C9-E378D425FA02}" srcOrd="1" destOrd="0" parTransId="{261E1CD0-72F3-4709-B04C-74897C94BD32}" sibTransId="{AA3FAD08-1DEC-419F-B8A6-C9A7060419E4}"/>
    <dgm:cxn modelId="{4457C133-65AE-4D1A-9EED-291A26201D8C}" type="presOf" srcId="{FEBFF39B-7598-4878-9A30-0667B8A9B8E1}" destId="{66F0997F-2C01-4731-AC65-5BB7033A2BEC}" srcOrd="0" destOrd="0" presId="urn:microsoft.com/office/officeart/2005/8/layout/orgChart1"/>
    <dgm:cxn modelId="{DC6C29E2-CB45-4A25-A817-0402689C31A5}" srcId="{FF099EF7-321E-45BF-AED6-CB0900C8341A}" destId="{0518F379-9B76-4D24-9528-ABF29A5CC0F7}" srcOrd="0" destOrd="0" parTransId="{DE416E60-CF12-4738-8056-F98A479FE49F}" sibTransId="{BE12FF9A-AA6D-4E26-8169-D66AD7FF6FB4}"/>
    <dgm:cxn modelId="{8AB0C55A-B101-4E49-9388-3F74F97863C8}" type="presOf" srcId="{A6655F48-6C71-40AE-B736-D26C1C7DD267}" destId="{AAA45472-BA61-4746-A2AB-E6C4F9D6A4AE}" srcOrd="1" destOrd="0" presId="urn:microsoft.com/office/officeart/2005/8/layout/orgChart1"/>
    <dgm:cxn modelId="{B75B026E-6E1B-4B07-B7D9-D74490B08796}" srcId="{4FA31C59-3946-4E88-B4F2-0A00F787045C}" destId="{A6655F48-6C71-40AE-B736-D26C1C7DD267}" srcOrd="2" destOrd="0" parTransId="{2AC9A27B-66BA-44C9-9AD1-4CFDB71FC796}" sibTransId="{FB5DDF6B-0249-41FD-AAFF-722C64DC10F1}"/>
    <dgm:cxn modelId="{981E7891-7ABA-4A8E-B62D-11BFEC3A8528}" srcId="{0518F379-9B76-4D24-9528-ABF29A5CC0F7}" destId="{C95D914E-82C4-423A-BAD9-09D7D413FADD}" srcOrd="5" destOrd="0" parTransId="{6DA0BD68-0946-4589-A46E-7F9DC4308030}" sibTransId="{DF73352C-5215-4C11-9711-E6A4395CA8B1}"/>
    <dgm:cxn modelId="{3EEA23AE-A021-4811-8670-3F0B4FDAD119}" srcId="{0518F379-9B76-4D24-9528-ABF29A5CC0F7}" destId="{37943202-226D-4C87-A44E-701DF89AFEE1}" srcOrd="3" destOrd="0" parTransId="{4E02ED4B-29EF-4688-8487-1F3E4DD7C8D3}" sibTransId="{DC29B459-65FD-459B-9EA8-FFA17D436B58}"/>
    <dgm:cxn modelId="{06917086-8FB7-4BB4-8AFB-FC0E9130C387}" type="presOf" srcId="{36F21159-6AF0-4E22-9173-F74623B51EA0}" destId="{6753DEBB-5AED-47D6-ACFB-A933C21D799B}" srcOrd="0" destOrd="0" presId="urn:microsoft.com/office/officeart/2005/8/layout/orgChart1"/>
    <dgm:cxn modelId="{253694D3-B31A-4B4C-B815-AA835C852570}" srcId="{4FA31C59-3946-4E88-B4F2-0A00F787045C}" destId="{AC953659-5D8D-4BA1-A490-22A5CD4B70B9}" srcOrd="0" destOrd="0" parTransId="{D3A12F1B-ACD5-44CE-A3BF-ADF4713C658A}" sibTransId="{5541E533-FF43-429D-98BD-33AC55813493}"/>
    <dgm:cxn modelId="{5A3F6246-C021-4CB8-9F07-EC92D65CF4E5}" type="presOf" srcId="{6BABF08F-6680-4913-9407-72DF4B5623DD}" destId="{C992EB07-9647-46A5-9F84-94E4CEFF2C97}" srcOrd="1" destOrd="0" presId="urn:microsoft.com/office/officeart/2005/8/layout/orgChart1"/>
    <dgm:cxn modelId="{0D1A2BD1-53DC-46F5-A5E1-60BB243E5F1A}" type="presOf" srcId="{37943202-226D-4C87-A44E-701DF89AFEE1}" destId="{3DA5AB59-C267-47E9-AE7C-DA1FE3070ABA}" srcOrd="0" destOrd="0" presId="urn:microsoft.com/office/officeart/2005/8/layout/orgChart1"/>
    <dgm:cxn modelId="{1A6B0DC5-5FF4-4586-A301-CA82CB29F4FB}" type="presOf" srcId="{0B11B8E3-A507-4671-92C9-E378D425FA02}" destId="{3E7202C2-EFDC-4D01-BD7B-D163E3016796}" srcOrd="0" destOrd="0" presId="urn:microsoft.com/office/officeart/2005/8/layout/orgChart1"/>
    <dgm:cxn modelId="{8DF60843-B8F9-47EA-97EB-BC447DAB5BA9}" type="presOf" srcId="{2AC9A27B-66BA-44C9-9AD1-4CFDB71FC796}" destId="{EB475DA6-539B-4A97-BF99-1036D0895266}" srcOrd="0" destOrd="0" presId="urn:microsoft.com/office/officeart/2005/8/layout/orgChart1"/>
    <dgm:cxn modelId="{C6F2EFD7-B114-4EBD-99A6-1F8CA8F984D9}" type="presOf" srcId="{37943202-226D-4C87-A44E-701DF89AFEE1}" destId="{F458BD1A-248C-4B2C-B62A-575136891887}" srcOrd="1" destOrd="0" presId="urn:microsoft.com/office/officeart/2005/8/layout/orgChart1"/>
    <dgm:cxn modelId="{14F18E55-3F23-471D-B92E-78AF2B318FA1}" type="presOf" srcId="{0518F379-9B76-4D24-9528-ABF29A5CC0F7}" destId="{EB12E4D8-E7F1-4C62-B520-31141AFC5A55}" srcOrd="0" destOrd="0" presId="urn:microsoft.com/office/officeart/2005/8/layout/orgChart1"/>
    <dgm:cxn modelId="{C5CC9351-6241-46FA-9823-8EA52B1E7BC1}" type="presOf" srcId="{4FA31C59-3946-4E88-B4F2-0A00F787045C}" destId="{CB7079C2-FF1E-482F-B831-5B9A1935F90B}" srcOrd="0" destOrd="0" presId="urn:microsoft.com/office/officeart/2005/8/layout/orgChart1"/>
    <dgm:cxn modelId="{8EA4F82B-8A71-4762-A9EC-1D2F2D45D09A}" type="presOf" srcId="{AC953659-5D8D-4BA1-A490-22A5CD4B70B9}" destId="{5ED84808-40B6-41AC-85FD-A1BB1AF62DBC}" srcOrd="1" destOrd="0" presId="urn:microsoft.com/office/officeart/2005/8/layout/orgChart1"/>
    <dgm:cxn modelId="{9F2C198A-2067-4270-AD65-766FAC3C2097}" type="presOf" srcId="{FF98F955-111D-4E2B-9D9A-020AC93B6C7E}" destId="{FB9D727E-0400-4ACC-B10F-4D745E37D2B9}" srcOrd="0" destOrd="0" presId="urn:microsoft.com/office/officeart/2005/8/layout/orgChart1"/>
    <dgm:cxn modelId="{1667CA2B-4743-4C05-ABEF-81A6DF868CD3}" srcId="{4FA31C59-3946-4E88-B4F2-0A00F787045C}" destId="{4A016641-788B-4B2A-97AA-7A0EE71A7070}" srcOrd="3" destOrd="0" parTransId="{944DFC52-F399-49D8-89C9-B847CDCED455}" sibTransId="{ECC11922-80A2-4F55-B5D2-CDB6001557DE}"/>
    <dgm:cxn modelId="{1ECB8084-BCD2-4837-AEFB-5A85AC4C9CD9}" type="presOf" srcId="{36F21159-6AF0-4E22-9173-F74623B51EA0}" destId="{F61E3071-3BEC-4C66-9725-E451BDB16D4E}" srcOrd="1" destOrd="0" presId="urn:microsoft.com/office/officeart/2005/8/layout/orgChart1"/>
    <dgm:cxn modelId="{1A60FA99-7397-4254-8F83-A071621064E0}" srcId="{0518F379-9B76-4D24-9528-ABF29A5CC0F7}" destId="{5F541FCB-7925-4DA2-92EE-CAAB2C0FCD61}" srcOrd="6" destOrd="0" parTransId="{94D99386-A6A5-4B25-8F36-9C86570D1A67}" sibTransId="{89ED07A9-5139-44EA-A280-2A2F124E20BD}"/>
    <dgm:cxn modelId="{0EFB0321-A216-43BF-AA35-DA11383D5354}" type="presOf" srcId="{4E02ED4B-29EF-4688-8487-1F3E4DD7C8D3}" destId="{5666EEBF-70A3-41E1-80AC-3560E9696E9F}" srcOrd="0" destOrd="0" presId="urn:microsoft.com/office/officeart/2005/8/layout/orgChart1"/>
    <dgm:cxn modelId="{2148D1CA-299F-43FD-93A9-56C487D46495}" srcId="{0518F379-9B76-4D24-9528-ABF29A5CC0F7}" destId="{4FA31C59-3946-4E88-B4F2-0A00F787045C}" srcOrd="4" destOrd="0" parTransId="{FEBFF39B-7598-4878-9A30-0667B8A9B8E1}" sibTransId="{C726C431-BD62-46F3-8C3F-E7622A49F9EE}"/>
    <dgm:cxn modelId="{9D8C4F27-8904-4787-8115-372E512702A9}" type="presOf" srcId="{FF98F955-111D-4E2B-9D9A-020AC93B6C7E}" destId="{9C90067F-C2AD-450D-B233-56301E43D23F}" srcOrd="1" destOrd="0" presId="urn:microsoft.com/office/officeart/2005/8/layout/orgChart1"/>
    <dgm:cxn modelId="{0632E80F-2875-47E9-A49D-FA2116740FDA}" type="presOf" srcId="{D3A12F1B-ACD5-44CE-A3BF-ADF4713C658A}" destId="{EE0829EC-4CBB-4813-B17C-6791BEA0708D}" srcOrd="0" destOrd="0" presId="urn:microsoft.com/office/officeart/2005/8/layout/orgChart1"/>
    <dgm:cxn modelId="{31069E51-2F5C-48F6-AC2D-D0C45D95409D}" type="presOf" srcId="{2432A622-C086-4E9B-90B2-CC65C43D23AF}" destId="{D01BF58C-7981-46D3-BCE6-F46012F4A696}" srcOrd="0" destOrd="0" presId="urn:microsoft.com/office/officeart/2005/8/layout/orgChart1"/>
    <dgm:cxn modelId="{FEF96328-1A31-47C1-89D3-394464F7A03F}" type="presOf" srcId="{6DA0BD68-0946-4589-A46E-7F9DC4308030}" destId="{99324A0F-66B4-484A-A4DF-F75961DBF0C2}" srcOrd="0" destOrd="0" presId="urn:microsoft.com/office/officeart/2005/8/layout/orgChart1"/>
    <dgm:cxn modelId="{2F56ACD4-8C7D-493E-9A3A-36C5B2B039D9}" srcId="{0518F379-9B76-4D24-9528-ABF29A5CC0F7}" destId="{6BABF08F-6680-4913-9407-72DF4B5623DD}" srcOrd="2" destOrd="0" parTransId="{3C72BBC4-F6BD-49AE-BBEA-345E568373FF}" sibTransId="{87EB1345-0844-4E5D-86C7-FC65612012BA}"/>
    <dgm:cxn modelId="{96E7103A-D773-46A6-93D8-5FF0B12FA7D1}" type="presOf" srcId="{5F541FCB-7925-4DA2-92EE-CAAB2C0FCD61}" destId="{04806D48-1983-4F12-BC32-77FBC95A713E}" srcOrd="0" destOrd="0" presId="urn:microsoft.com/office/officeart/2005/8/layout/orgChart1"/>
    <dgm:cxn modelId="{314B7F13-9E1D-4D52-9268-CE56E6F1C3FC}" type="presOf" srcId="{C95D914E-82C4-423A-BAD9-09D7D413FADD}" destId="{9B87E431-59C5-4D87-A3FF-423F1BCC19B8}" srcOrd="1" destOrd="0" presId="urn:microsoft.com/office/officeart/2005/8/layout/orgChart1"/>
    <dgm:cxn modelId="{ACEEEDF5-E08A-4A38-9B2C-839C8840F1EA}" type="presOf" srcId="{6EA1F4CD-0708-4339-A47D-25F76AEDB4DB}" destId="{BE809DCD-C791-4D06-B74E-636465068ABF}" srcOrd="0" destOrd="0" presId="urn:microsoft.com/office/officeart/2005/8/layout/orgChart1"/>
    <dgm:cxn modelId="{45E08E35-385E-4FDE-81AE-CE0344B2B914}" type="presOf" srcId="{94D99386-A6A5-4B25-8F36-9C86570D1A67}" destId="{8AD93AC2-FB01-4AA1-82F4-79A0EB0491A2}" srcOrd="0" destOrd="0" presId="urn:microsoft.com/office/officeart/2005/8/layout/orgChart1"/>
    <dgm:cxn modelId="{33601DB2-7B26-49EE-AE79-BE40433283F4}" type="presOf" srcId="{AC953659-5D8D-4BA1-A490-22A5CD4B70B9}" destId="{984EDD2E-AAD9-4795-90C0-56B538AA1FA7}" srcOrd="0" destOrd="0" presId="urn:microsoft.com/office/officeart/2005/8/layout/orgChart1"/>
    <dgm:cxn modelId="{8D421769-80FB-458A-B23F-E572EB8D2FFD}" type="presOf" srcId="{0518F379-9B76-4D24-9528-ABF29A5CC0F7}" destId="{F49C7E02-ADF7-47A9-B251-A05DCA6DCBF0}" srcOrd="1" destOrd="0" presId="urn:microsoft.com/office/officeart/2005/8/layout/orgChart1"/>
    <dgm:cxn modelId="{60D92CBB-56E0-4486-A436-EBE68A24100C}" type="presOf" srcId="{FF099EF7-321E-45BF-AED6-CB0900C8341A}" destId="{74152AFF-C99A-47B3-9BD3-359B73A6B85C}" srcOrd="0" destOrd="0" presId="urn:microsoft.com/office/officeart/2005/8/layout/orgChart1"/>
    <dgm:cxn modelId="{4A981E9B-30AE-435D-A50B-B09246E12459}" type="presOf" srcId="{4FA31C59-3946-4E88-B4F2-0A00F787045C}" destId="{94EC4E9F-E5AB-48BF-949B-1AAF3FBAE435}" srcOrd="1" destOrd="0" presId="urn:microsoft.com/office/officeart/2005/8/layout/orgChart1"/>
    <dgm:cxn modelId="{E1E3D70C-9E2F-4D78-808F-3D54DA4826D2}" type="presOf" srcId="{DE416E60-CF12-4738-8056-F98A479FE49F}" destId="{9B5EC859-7248-4FBE-AAC0-34E59A4B5E3A}" srcOrd="0" destOrd="0" presId="urn:microsoft.com/office/officeart/2005/8/layout/orgChart1"/>
    <dgm:cxn modelId="{4555A678-F42D-4381-A339-3202D2212FB5}" type="presOf" srcId="{4A016641-788B-4B2A-97AA-7A0EE71A7070}" destId="{9B363BE4-413D-44B6-AD57-27EDF5F8D684}" srcOrd="0" destOrd="0" presId="urn:microsoft.com/office/officeart/2005/8/layout/orgChart1"/>
    <dgm:cxn modelId="{E83B3A8F-9C4B-4845-A6FF-AC9F2D1D0299}" type="presOf" srcId="{C95D914E-82C4-423A-BAD9-09D7D413FADD}" destId="{072274EA-6001-4FB8-8456-6616B408DE7A}" srcOrd="0" destOrd="0" presId="urn:microsoft.com/office/officeart/2005/8/layout/orgChart1"/>
    <dgm:cxn modelId="{FCF95767-4B35-46F0-A01F-01D89B2E9822}" type="presOf" srcId="{3C72BBC4-F6BD-49AE-BBEA-345E568373FF}" destId="{B29155BC-7D95-4191-9569-967707456DAB}" srcOrd="0" destOrd="0" presId="urn:microsoft.com/office/officeart/2005/8/layout/orgChart1"/>
    <dgm:cxn modelId="{59A4A785-78E8-4020-8282-A1FDD937A449}" type="presOf" srcId="{6BABF08F-6680-4913-9407-72DF4B5623DD}" destId="{FA39E77E-BCB5-4898-9C35-4015320503D0}" srcOrd="0" destOrd="0" presId="urn:microsoft.com/office/officeart/2005/8/layout/orgChart1"/>
    <dgm:cxn modelId="{50B9CE98-C3E0-4EEB-922B-B5E9EA266432}" srcId="{4FA31C59-3946-4E88-B4F2-0A00F787045C}" destId="{FF98F955-111D-4E2B-9D9A-020AC93B6C7E}" srcOrd="1" destOrd="0" parTransId="{2432A622-C086-4E9B-90B2-CC65C43D23AF}" sibTransId="{1F19554F-27F1-4D64-B9F5-0CB3E56C6867}"/>
    <dgm:cxn modelId="{909CDAAD-0841-4120-9010-FD60C609A934}" type="presOf" srcId="{A6655F48-6C71-40AE-B736-D26C1C7DD267}" destId="{9FA7DC74-E666-49A5-A81A-90F02091D47F}" srcOrd="0" destOrd="0" presId="urn:microsoft.com/office/officeart/2005/8/layout/orgChart1"/>
    <dgm:cxn modelId="{B08C2BE1-9578-4218-A33A-1889A9CC5AA3}" type="presOf" srcId="{83849AF5-343F-4692-81B0-66A28D2FF93C}" destId="{0A180C73-A10D-4BAC-A343-E1D83D3BA187}" srcOrd="0" destOrd="0" presId="urn:microsoft.com/office/officeart/2005/8/layout/orgChart1"/>
    <dgm:cxn modelId="{33A6DF70-FC8A-4F95-9668-165D13EF64D9}" type="presOf" srcId="{FF099EF7-321E-45BF-AED6-CB0900C8341A}" destId="{6956488F-E20D-4E4E-8F20-68F84845927C}" srcOrd="1" destOrd="0" presId="urn:microsoft.com/office/officeart/2005/8/layout/orgChart1"/>
    <dgm:cxn modelId="{37EAF204-4ABF-483A-981A-411A5777A07C}" type="presOf" srcId="{944DFC52-F399-49D8-89C9-B847CDCED455}" destId="{0C57DF88-DAAC-4352-8E70-474283C59C25}" srcOrd="0" destOrd="0" presId="urn:microsoft.com/office/officeart/2005/8/layout/orgChart1"/>
    <dgm:cxn modelId="{66BD901A-32C9-4411-AABD-1E0E30944C3C}" type="presOf" srcId="{261E1CD0-72F3-4709-B04C-74897C94BD32}" destId="{59401819-39FA-44C6-AB1A-F0497BE0561A}" srcOrd="0" destOrd="0" presId="urn:microsoft.com/office/officeart/2005/8/layout/orgChart1"/>
    <dgm:cxn modelId="{46FFDAA5-0B5D-43B9-87A6-BE04CF0C712F}" type="presOf" srcId="{4A016641-788B-4B2A-97AA-7A0EE71A7070}" destId="{59C4AABA-9D8D-424B-A6A2-079CA4F2D423}" srcOrd="1" destOrd="0" presId="urn:microsoft.com/office/officeart/2005/8/layout/orgChart1"/>
    <dgm:cxn modelId="{98272939-6EB7-44C7-AD4D-4C03F6589210}" srcId="{6EA1F4CD-0708-4339-A47D-25F76AEDB4DB}" destId="{FF099EF7-321E-45BF-AED6-CB0900C8341A}" srcOrd="0" destOrd="0" parTransId="{77A2F5FD-58D1-4D68-BCF2-D7F56AB792AB}" sibTransId="{46290DE6-CD0C-4A93-A40F-C405E9AA9A19}"/>
    <dgm:cxn modelId="{BC521F40-A558-462E-B1BC-5021CDBFA8BD}" type="presOf" srcId="{0B11B8E3-A507-4671-92C9-E378D425FA02}" destId="{74727E2B-9AD2-4359-B39B-413AF96FF78B}" srcOrd="1" destOrd="0" presId="urn:microsoft.com/office/officeart/2005/8/layout/orgChart1"/>
    <dgm:cxn modelId="{EBEF7D76-40C6-4E79-A581-DC91595DBA2C}" srcId="{0518F379-9B76-4D24-9528-ABF29A5CC0F7}" destId="{36F21159-6AF0-4E22-9173-F74623B51EA0}" srcOrd="0" destOrd="0" parTransId="{83849AF5-343F-4692-81B0-66A28D2FF93C}" sibTransId="{31DD7724-5C7D-480F-A9A6-63B49A3639E8}"/>
    <dgm:cxn modelId="{93D0D619-02BD-409F-BB37-6342EE5F23AB}" type="presParOf" srcId="{BE809DCD-C791-4D06-B74E-636465068ABF}" destId="{F1F17F17-89E7-4DCF-9561-16D903EE3007}" srcOrd="0" destOrd="0" presId="urn:microsoft.com/office/officeart/2005/8/layout/orgChart1"/>
    <dgm:cxn modelId="{90AC317C-EB5D-46D9-AF9D-9345EA9E46DA}" type="presParOf" srcId="{F1F17F17-89E7-4DCF-9561-16D903EE3007}" destId="{7DC0DF56-A2B9-4344-ADE2-BC3B5BB38826}" srcOrd="0" destOrd="0" presId="urn:microsoft.com/office/officeart/2005/8/layout/orgChart1"/>
    <dgm:cxn modelId="{9952A27A-873E-4E25-BCF9-76C05B9D5EA3}" type="presParOf" srcId="{7DC0DF56-A2B9-4344-ADE2-BC3B5BB38826}" destId="{74152AFF-C99A-47B3-9BD3-359B73A6B85C}" srcOrd="0" destOrd="0" presId="urn:microsoft.com/office/officeart/2005/8/layout/orgChart1"/>
    <dgm:cxn modelId="{7BE6E8C8-85FE-4F21-AA0C-933642D776C5}" type="presParOf" srcId="{7DC0DF56-A2B9-4344-ADE2-BC3B5BB38826}" destId="{6956488F-E20D-4E4E-8F20-68F84845927C}" srcOrd="1" destOrd="0" presId="urn:microsoft.com/office/officeart/2005/8/layout/orgChart1"/>
    <dgm:cxn modelId="{2C5A2921-D8AD-4283-9D9F-E3FB6C9AE3B9}" type="presParOf" srcId="{F1F17F17-89E7-4DCF-9561-16D903EE3007}" destId="{DE6B1A58-11C8-4A31-BFD5-5D10DA0DEC8B}" srcOrd="1" destOrd="0" presId="urn:microsoft.com/office/officeart/2005/8/layout/orgChart1"/>
    <dgm:cxn modelId="{6CF7DD3D-0224-4352-ABF5-B7C002536E75}" type="presParOf" srcId="{DE6B1A58-11C8-4A31-BFD5-5D10DA0DEC8B}" destId="{9B5EC859-7248-4FBE-AAC0-34E59A4B5E3A}" srcOrd="0" destOrd="0" presId="urn:microsoft.com/office/officeart/2005/8/layout/orgChart1"/>
    <dgm:cxn modelId="{EB9B3073-E03A-4B9C-A045-4FE9A3A98327}" type="presParOf" srcId="{DE6B1A58-11C8-4A31-BFD5-5D10DA0DEC8B}" destId="{DABCF168-8197-4DA5-94C4-057CBDCE17AB}" srcOrd="1" destOrd="0" presId="urn:microsoft.com/office/officeart/2005/8/layout/orgChart1"/>
    <dgm:cxn modelId="{706580B6-C0AF-4544-9014-1F6AE6ADC0C2}" type="presParOf" srcId="{DABCF168-8197-4DA5-94C4-057CBDCE17AB}" destId="{C69B29FC-971D-497C-B303-CC11DC38A35E}" srcOrd="0" destOrd="0" presId="urn:microsoft.com/office/officeart/2005/8/layout/orgChart1"/>
    <dgm:cxn modelId="{2B7723F7-7A1E-41AC-8092-5090F3381B08}" type="presParOf" srcId="{C69B29FC-971D-497C-B303-CC11DC38A35E}" destId="{EB12E4D8-E7F1-4C62-B520-31141AFC5A55}" srcOrd="0" destOrd="0" presId="urn:microsoft.com/office/officeart/2005/8/layout/orgChart1"/>
    <dgm:cxn modelId="{DDA7896B-1DD4-49D2-AFA7-7EEDCA7053B6}" type="presParOf" srcId="{C69B29FC-971D-497C-B303-CC11DC38A35E}" destId="{F49C7E02-ADF7-47A9-B251-A05DCA6DCBF0}" srcOrd="1" destOrd="0" presId="urn:microsoft.com/office/officeart/2005/8/layout/orgChart1"/>
    <dgm:cxn modelId="{29BFF76C-F64C-4FBB-B748-C623C7492647}" type="presParOf" srcId="{DABCF168-8197-4DA5-94C4-057CBDCE17AB}" destId="{7292F90E-15B3-447A-9832-737E5FD6DA66}" srcOrd="1" destOrd="0" presId="urn:microsoft.com/office/officeart/2005/8/layout/orgChart1"/>
    <dgm:cxn modelId="{4ADF37D8-50CF-47DB-B1B4-A10277AFC7CE}" type="presParOf" srcId="{7292F90E-15B3-447A-9832-737E5FD6DA66}" destId="{0A180C73-A10D-4BAC-A343-E1D83D3BA187}" srcOrd="0" destOrd="0" presId="urn:microsoft.com/office/officeart/2005/8/layout/orgChart1"/>
    <dgm:cxn modelId="{CF0525B0-9CD1-440E-9DE8-AEA5B9A42282}" type="presParOf" srcId="{7292F90E-15B3-447A-9832-737E5FD6DA66}" destId="{1C70D6A3-C664-41C6-B388-6359BF211F00}" srcOrd="1" destOrd="0" presId="urn:microsoft.com/office/officeart/2005/8/layout/orgChart1"/>
    <dgm:cxn modelId="{C576F4BF-3A95-4FFE-A0AA-A0390C978253}" type="presParOf" srcId="{1C70D6A3-C664-41C6-B388-6359BF211F00}" destId="{7C1CBD28-EF25-4106-BEB8-5F083F6D5A65}" srcOrd="0" destOrd="0" presId="urn:microsoft.com/office/officeart/2005/8/layout/orgChart1"/>
    <dgm:cxn modelId="{905D595F-CB61-4AA9-BFDA-D565D679D364}" type="presParOf" srcId="{7C1CBD28-EF25-4106-BEB8-5F083F6D5A65}" destId="{6753DEBB-5AED-47D6-ACFB-A933C21D799B}" srcOrd="0" destOrd="0" presId="urn:microsoft.com/office/officeart/2005/8/layout/orgChart1"/>
    <dgm:cxn modelId="{66C6194E-9008-47AC-8688-96E230544CE5}" type="presParOf" srcId="{7C1CBD28-EF25-4106-BEB8-5F083F6D5A65}" destId="{F61E3071-3BEC-4C66-9725-E451BDB16D4E}" srcOrd="1" destOrd="0" presId="urn:microsoft.com/office/officeart/2005/8/layout/orgChart1"/>
    <dgm:cxn modelId="{335A9881-E47F-4A7D-84A7-AC4201F819D8}" type="presParOf" srcId="{1C70D6A3-C664-41C6-B388-6359BF211F00}" destId="{AB7F6E47-AAF9-426E-A24D-D72F9D65AC53}" srcOrd="1" destOrd="0" presId="urn:microsoft.com/office/officeart/2005/8/layout/orgChart1"/>
    <dgm:cxn modelId="{ECE33DAC-FAB6-4273-9965-88D2CFE9CD67}" type="presParOf" srcId="{1C70D6A3-C664-41C6-B388-6359BF211F00}" destId="{1443B3B0-0258-4DF8-9261-139F93AA1777}" srcOrd="2" destOrd="0" presId="urn:microsoft.com/office/officeart/2005/8/layout/orgChart1"/>
    <dgm:cxn modelId="{C7B91B50-80AF-4A10-A9AF-C5332E2ABB56}" type="presParOf" srcId="{7292F90E-15B3-447A-9832-737E5FD6DA66}" destId="{59401819-39FA-44C6-AB1A-F0497BE0561A}" srcOrd="2" destOrd="0" presId="urn:microsoft.com/office/officeart/2005/8/layout/orgChart1"/>
    <dgm:cxn modelId="{D4721B28-CCF1-45A2-BEC0-229F823DC302}" type="presParOf" srcId="{7292F90E-15B3-447A-9832-737E5FD6DA66}" destId="{2A5073FA-16B1-48A0-903C-050D54B5E4E5}" srcOrd="3" destOrd="0" presId="urn:microsoft.com/office/officeart/2005/8/layout/orgChart1"/>
    <dgm:cxn modelId="{0544AA8E-FCA9-4916-96D6-631E786FF51F}" type="presParOf" srcId="{2A5073FA-16B1-48A0-903C-050D54B5E4E5}" destId="{BCF6E48C-39A3-4E14-9574-E46C270BE0AE}" srcOrd="0" destOrd="0" presId="urn:microsoft.com/office/officeart/2005/8/layout/orgChart1"/>
    <dgm:cxn modelId="{283BA319-8022-4054-B64F-75AD69CCF9A4}" type="presParOf" srcId="{BCF6E48C-39A3-4E14-9574-E46C270BE0AE}" destId="{3E7202C2-EFDC-4D01-BD7B-D163E3016796}" srcOrd="0" destOrd="0" presId="urn:microsoft.com/office/officeart/2005/8/layout/orgChart1"/>
    <dgm:cxn modelId="{497F89A9-3072-4F5D-9ABE-6A130F5DCF36}" type="presParOf" srcId="{BCF6E48C-39A3-4E14-9574-E46C270BE0AE}" destId="{74727E2B-9AD2-4359-B39B-413AF96FF78B}" srcOrd="1" destOrd="0" presId="urn:microsoft.com/office/officeart/2005/8/layout/orgChart1"/>
    <dgm:cxn modelId="{0CEB01AF-42EA-4C7E-89FB-11FB78236AD5}" type="presParOf" srcId="{2A5073FA-16B1-48A0-903C-050D54B5E4E5}" destId="{A96A34A0-E737-444C-AA54-BBA27898109D}" srcOrd="1" destOrd="0" presId="urn:microsoft.com/office/officeart/2005/8/layout/orgChart1"/>
    <dgm:cxn modelId="{B94FDEAD-9942-4AAD-9347-58D3D630B995}" type="presParOf" srcId="{2A5073FA-16B1-48A0-903C-050D54B5E4E5}" destId="{470B585A-A60D-4419-ADC3-B534A07E6E16}" srcOrd="2" destOrd="0" presId="urn:microsoft.com/office/officeart/2005/8/layout/orgChart1"/>
    <dgm:cxn modelId="{877FD207-E4D2-4FE4-AEE1-AB6C53CD7D5F}" type="presParOf" srcId="{7292F90E-15B3-447A-9832-737E5FD6DA66}" destId="{B29155BC-7D95-4191-9569-967707456DAB}" srcOrd="4" destOrd="0" presId="urn:microsoft.com/office/officeart/2005/8/layout/orgChart1"/>
    <dgm:cxn modelId="{D8C81056-BAA7-477A-855A-37851265DE42}" type="presParOf" srcId="{7292F90E-15B3-447A-9832-737E5FD6DA66}" destId="{2949D79F-7BC4-4F0F-847B-88CF0E19C358}" srcOrd="5" destOrd="0" presId="urn:microsoft.com/office/officeart/2005/8/layout/orgChart1"/>
    <dgm:cxn modelId="{C8B6D571-13E3-4F5D-827E-D3B65C84B1D3}" type="presParOf" srcId="{2949D79F-7BC4-4F0F-847B-88CF0E19C358}" destId="{BC51F3BC-033D-4AE0-958E-27FEC9526E08}" srcOrd="0" destOrd="0" presId="urn:microsoft.com/office/officeart/2005/8/layout/orgChart1"/>
    <dgm:cxn modelId="{6513D84B-BE8C-426B-8331-39BA2506B810}" type="presParOf" srcId="{BC51F3BC-033D-4AE0-958E-27FEC9526E08}" destId="{FA39E77E-BCB5-4898-9C35-4015320503D0}" srcOrd="0" destOrd="0" presId="urn:microsoft.com/office/officeart/2005/8/layout/orgChart1"/>
    <dgm:cxn modelId="{6692CDB1-CFF2-4883-AAE7-2E17DB041699}" type="presParOf" srcId="{BC51F3BC-033D-4AE0-958E-27FEC9526E08}" destId="{C992EB07-9647-46A5-9F84-94E4CEFF2C97}" srcOrd="1" destOrd="0" presId="urn:microsoft.com/office/officeart/2005/8/layout/orgChart1"/>
    <dgm:cxn modelId="{4937615D-4D78-4EF2-B42C-DCB520F7F0C4}" type="presParOf" srcId="{2949D79F-7BC4-4F0F-847B-88CF0E19C358}" destId="{AD655A41-CF7C-480A-BB91-7E9673A1E987}" srcOrd="1" destOrd="0" presId="urn:microsoft.com/office/officeart/2005/8/layout/orgChart1"/>
    <dgm:cxn modelId="{028DE85C-5FB3-46FA-99D8-C9646D0F1BF6}" type="presParOf" srcId="{2949D79F-7BC4-4F0F-847B-88CF0E19C358}" destId="{E864ACBE-091A-4A06-9130-545189F3F424}" srcOrd="2" destOrd="0" presId="urn:microsoft.com/office/officeart/2005/8/layout/orgChart1"/>
    <dgm:cxn modelId="{67BFFF31-18DF-4C6E-9908-A7CA13AF6C74}" type="presParOf" srcId="{7292F90E-15B3-447A-9832-737E5FD6DA66}" destId="{5666EEBF-70A3-41E1-80AC-3560E9696E9F}" srcOrd="6" destOrd="0" presId="urn:microsoft.com/office/officeart/2005/8/layout/orgChart1"/>
    <dgm:cxn modelId="{D1FC83FF-C1FC-49D5-82A8-7243ACE65C59}" type="presParOf" srcId="{7292F90E-15B3-447A-9832-737E5FD6DA66}" destId="{93CDC0E1-1E03-4754-A6F4-58B03E428E9F}" srcOrd="7" destOrd="0" presId="urn:microsoft.com/office/officeart/2005/8/layout/orgChart1"/>
    <dgm:cxn modelId="{AD041599-D52D-47D5-AF49-DF2E791328D1}" type="presParOf" srcId="{93CDC0E1-1E03-4754-A6F4-58B03E428E9F}" destId="{F43D26FE-C101-4183-AB04-789F49D32289}" srcOrd="0" destOrd="0" presId="urn:microsoft.com/office/officeart/2005/8/layout/orgChart1"/>
    <dgm:cxn modelId="{7B4595C8-3FBA-4EA0-9E32-155A09EC2938}" type="presParOf" srcId="{F43D26FE-C101-4183-AB04-789F49D32289}" destId="{3DA5AB59-C267-47E9-AE7C-DA1FE3070ABA}" srcOrd="0" destOrd="0" presId="urn:microsoft.com/office/officeart/2005/8/layout/orgChart1"/>
    <dgm:cxn modelId="{4F50E088-25D1-4C40-AA83-AB7ED1BD4F6E}" type="presParOf" srcId="{F43D26FE-C101-4183-AB04-789F49D32289}" destId="{F458BD1A-248C-4B2C-B62A-575136891887}" srcOrd="1" destOrd="0" presId="urn:microsoft.com/office/officeart/2005/8/layout/orgChart1"/>
    <dgm:cxn modelId="{C2CE0933-D618-417D-9F74-8EFE17E11AD9}" type="presParOf" srcId="{93CDC0E1-1E03-4754-A6F4-58B03E428E9F}" destId="{7AA36FC1-7628-4D8F-AA12-F2D8D0FF801F}" srcOrd="1" destOrd="0" presId="urn:microsoft.com/office/officeart/2005/8/layout/orgChart1"/>
    <dgm:cxn modelId="{E7D19F58-2CE8-4E3C-A6F2-351ADA324058}" type="presParOf" srcId="{93CDC0E1-1E03-4754-A6F4-58B03E428E9F}" destId="{D3F595DB-91D9-45C3-9C77-9562DE846E1D}" srcOrd="2" destOrd="0" presId="urn:microsoft.com/office/officeart/2005/8/layout/orgChart1"/>
    <dgm:cxn modelId="{23C71554-DC40-43E0-A40F-954B7A7CF6B3}" type="presParOf" srcId="{7292F90E-15B3-447A-9832-737E5FD6DA66}" destId="{66F0997F-2C01-4731-AC65-5BB7033A2BEC}" srcOrd="8" destOrd="0" presId="urn:microsoft.com/office/officeart/2005/8/layout/orgChart1"/>
    <dgm:cxn modelId="{025F21B1-3748-4653-91C0-2F584A11D080}" type="presParOf" srcId="{7292F90E-15B3-447A-9832-737E5FD6DA66}" destId="{ABB270A5-E32D-4C7D-8F66-250D77B8F8D3}" srcOrd="9" destOrd="0" presId="urn:microsoft.com/office/officeart/2005/8/layout/orgChart1"/>
    <dgm:cxn modelId="{3C8232EB-E882-47C9-991B-F623B9C2A060}" type="presParOf" srcId="{ABB270A5-E32D-4C7D-8F66-250D77B8F8D3}" destId="{AC7C80D8-7111-44A7-9949-9B0406CA38C0}" srcOrd="0" destOrd="0" presId="urn:microsoft.com/office/officeart/2005/8/layout/orgChart1"/>
    <dgm:cxn modelId="{5F3003E2-008A-465C-9ECF-1EAD08BB4951}" type="presParOf" srcId="{AC7C80D8-7111-44A7-9949-9B0406CA38C0}" destId="{CB7079C2-FF1E-482F-B831-5B9A1935F90B}" srcOrd="0" destOrd="0" presId="urn:microsoft.com/office/officeart/2005/8/layout/orgChart1"/>
    <dgm:cxn modelId="{636B7DA4-D500-4771-A56F-BC3A66BAB492}" type="presParOf" srcId="{AC7C80D8-7111-44A7-9949-9B0406CA38C0}" destId="{94EC4E9F-E5AB-48BF-949B-1AAF3FBAE435}" srcOrd="1" destOrd="0" presId="urn:microsoft.com/office/officeart/2005/8/layout/orgChart1"/>
    <dgm:cxn modelId="{81C6C4D6-4AD9-4FA7-8919-A111E412E476}" type="presParOf" srcId="{ABB270A5-E32D-4C7D-8F66-250D77B8F8D3}" destId="{75F5E880-F338-4A74-BF59-09EEA21A63B1}" srcOrd="1" destOrd="0" presId="urn:microsoft.com/office/officeart/2005/8/layout/orgChart1"/>
    <dgm:cxn modelId="{4A0D7ADC-49B5-45A9-BA80-A95E31EAB3F8}" type="presParOf" srcId="{75F5E880-F338-4A74-BF59-09EEA21A63B1}" destId="{EE0829EC-4CBB-4813-B17C-6791BEA0708D}" srcOrd="0" destOrd="0" presId="urn:microsoft.com/office/officeart/2005/8/layout/orgChart1"/>
    <dgm:cxn modelId="{29030F37-63C8-4ABF-B034-ED133B98FEF3}" type="presParOf" srcId="{75F5E880-F338-4A74-BF59-09EEA21A63B1}" destId="{C2A9B9F9-CBDB-4D01-B1B0-AC469AF5AA26}" srcOrd="1" destOrd="0" presId="urn:microsoft.com/office/officeart/2005/8/layout/orgChart1"/>
    <dgm:cxn modelId="{90BFF3D7-ABAD-4FBF-AC14-50B0AC9B294D}" type="presParOf" srcId="{C2A9B9F9-CBDB-4D01-B1B0-AC469AF5AA26}" destId="{21D37A33-CEB2-4456-A2EC-993501E7946B}" srcOrd="0" destOrd="0" presId="urn:microsoft.com/office/officeart/2005/8/layout/orgChart1"/>
    <dgm:cxn modelId="{E395257A-F81D-4973-85C2-038B4A93009B}" type="presParOf" srcId="{21D37A33-CEB2-4456-A2EC-993501E7946B}" destId="{984EDD2E-AAD9-4795-90C0-56B538AA1FA7}" srcOrd="0" destOrd="0" presId="urn:microsoft.com/office/officeart/2005/8/layout/orgChart1"/>
    <dgm:cxn modelId="{1807D044-2B45-42EA-BCC4-7C20B863B0B7}" type="presParOf" srcId="{21D37A33-CEB2-4456-A2EC-993501E7946B}" destId="{5ED84808-40B6-41AC-85FD-A1BB1AF62DBC}" srcOrd="1" destOrd="0" presId="urn:microsoft.com/office/officeart/2005/8/layout/orgChart1"/>
    <dgm:cxn modelId="{E9B770E6-2C4B-4C4C-AFA0-8087AC964A1E}" type="presParOf" srcId="{C2A9B9F9-CBDB-4D01-B1B0-AC469AF5AA26}" destId="{EDDD47F7-6565-484A-A497-9565B463BEBB}" srcOrd="1" destOrd="0" presId="urn:microsoft.com/office/officeart/2005/8/layout/orgChart1"/>
    <dgm:cxn modelId="{98D0B61D-F121-4649-8CDE-698FFDBC086C}" type="presParOf" srcId="{C2A9B9F9-CBDB-4D01-B1B0-AC469AF5AA26}" destId="{F13F1A4A-AFB5-4C9A-BCA5-EFE427EA9FB0}" srcOrd="2" destOrd="0" presId="urn:microsoft.com/office/officeart/2005/8/layout/orgChart1"/>
    <dgm:cxn modelId="{4C623E8C-32FA-4385-8AAE-500EEF20035A}" type="presParOf" srcId="{75F5E880-F338-4A74-BF59-09EEA21A63B1}" destId="{D01BF58C-7981-46D3-BCE6-F46012F4A696}" srcOrd="2" destOrd="0" presId="urn:microsoft.com/office/officeart/2005/8/layout/orgChart1"/>
    <dgm:cxn modelId="{6F120D2E-F92E-44FF-87C2-59D2F725A52E}" type="presParOf" srcId="{75F5E880-F338-4A74-BF59-09EEA21A63B1}" destId="{E0CF7B07-02F7-475F-84F2-C3935096ED8D}" srcOrd="3" destOrd="0" presId="urn:microsoft.com/office/officeart/2005/8/layout/orgChart1"/>
    <dgm:cxn modelId="{43BF31C8-8E5C-4349-AABA-021073AE0855}" type="presParOf" srcId="{E0CF7B07-02F7-475F-84F2-C3935096ED8D}" destId="{830122C6-9720-465A-A30F-0410EEC11B71}" srcOrd="0" destOrd="0" presId="urn:microsoft.com/office/officeart/2005/8/layout/orgChart1"/>
    <dgm:cxn modelId="{C6DCB8AA-644B-43E6-810A-CBAB71773DB0}" type="presParOf" srcId="{830122C6-9720-465A-A30F-0410EEC11B71}" destId="{FB9D727E-0400-4ACC-B10F-4D745E37D2B9}" srcOrd="0" destOrd="0" presId="urn:microsoft.com/office/officeart/2005/8/layout/orgChart1"/>
    <dgm:cxn modelId="{5F45D083-6504-4759-B4C8-5947BE63758A}" type="presParOf" srcId="{830122C6-9720-465A-A30F-0410EEC11B71}" destId="{9C90067F-C2AD-450D-B233-56301E43D23F}" srcOrd="1" destOrd="0" presId="urn:microsoft.com/office/officeart/2005/8/layout/orgChart1"/>
    <dgm:cxn modelId="{593C0BF3-EA4F-445A-85D5-46628955EA26}" type="presParOf" srcId="{E0CF7B07-02F7-475F-84F2-C3935096ED8D}" destId="{7073793D-493C-4E74-AEE4-E1C0D9B9FF62}" srcOrd="1" destOrd="0" presId="urn:microsoft.com/office/officeart/2005/8/layout/orgChart1"/>
    <dgm:cxn modelId="{517E1239-40AC-44C8-8BBD-B39266E05D0A}" type="presParOf" srcId="{E0CF7B07-02F7-475F-84F2-C3935096ED8D}" destId="{EC8C8F80-0BEC-4E74-AAF6-D7A8416CC6B8}" srcOrd="2" destOrd="0" presId="urn:microsoft.com/office/officeart/2005/8/layout/orgChart1"/>
    <dgm:cxn modelId="{66955E6B-862D-4F20-87FB-72444020C101}" type="presParOf" srcId="{75F5E880-F338-4A74-BF59-09EEA21A63B1}" destId="{EB475DA6-539B-4A97-BF99-1036D0895266}" srcOrd="4" destOrd="0" presId="urn:microsoft.com/office/officeart/2005/8/layout/orgChart1"/>
    <dgm:cxn modelId="{1ADF3FC2-C50F-4052-99A4-A25C6FE6ACA2}" type="presParOf" srcId="{75F5E880-F338-4A74-BF59-09EEA21A63B1}" destId="{3480A93F-EA17-4327-A55A-A537ADA9ABDE}" srcOrd="5" destOrd="0" presId="urn:microsoft.com/office/officeart/2005/8/layout/orgChart1"/>
    <dgm:cxn modelId="{52F8441A-424A-47D1-AAB2-E4E120C60F4F}" type="presParOf" srcId="{3480A93F-EA17-4327-A55A-A537ADA9ABDE}" destId="{592F7CB6-B8D7-44FC-9557-8C727B1072F2}" srcOrd="0" destOrd="0" presId="urn:microsoft.com/office/officeart/2005/8/layout/orgChart1"/>
    <dgm:cxn modelId="{4E3E243B-5240-44E6-A29D-DCC9889FADE3}" type="presParOf" srcId="{592F7CB6-B8D7-44FC-9557-8C727B1072F2}" destId="{9FA7DC74-E666-49A5-A81A-90F02091D47F}" srcOrd="0" destOrd="0" presId="urn:microsoft.com/office/officeart/2005/8/layout/orgChart1"/>
    <dgm:cxn modelId="{F763EB2B-9A93-40D4-830E-00806111E6A4}" type="presParOf" srcId="{592F7CB6-B8D7-44FC-9557-8C727B1072F2}" destId="{AAA45472-BA61-4746-A2AB-E6C4F9D6A4AE}" srcOrd="1" destOrd="0" presId="urn:microsoft.com/office/officeart/2005/8/layout/orgChart1"/>
    <dgm:cxn modelId="{76FE6BC1-0402-43A4-BD7F-738BF8A3D12C}" type="presParOf" srcId="{3480A93F-EA17-4327-A55A-A537ADA9ABDE}" destId="{3A5197AC-6C87-4F11-8BE1-6817E2545F14}" srcOrd="1" destOrd="0" presId="urn:microsoft.com/office/officeart/2005/8/layout/orgChart1"/>
    <dgm:cxn modelId="{7B010E3B-ABD5-440B-A0B8-5464902A0D09}" type="presParOf" srcId="{3480A93F-EA17-4327-A55A-A537ADA9ABDE}" destId="{1634BBED-A6F6-4839-8A43-E725F187F668}" srcOrd="2" destOrd="0" presId="urn:microsoft.com/office/officeart/2005/8/layout/orgChart1"/>
    <dgm:cxn modelId="{1D2F4C1F-E02B-4D6E-8CD7-AB0D5FB70E05}" type="presParOf" srcId="{75F5E880-F338-4A74-BF59-09EEA21A63B1}" destId="{0C57DF88-DAAC-4352-8E70-474283C59C25}" srcOrd="6" destOrd="0" presId="urn:microsoft.com/office/officeart/2005/8/layout/orgChart1"/>
    <dgm:cxn modelId="{C62E343C-C7B0-4176-BA03-7A415179B22D}" type="presParOf" srcId="{75F5E880-F338-4A74-BF59-09EEA21A63B1}" destId="{94ADAF79-6ED9-4171-8B5F-217D0BD63F6C}" srcOrd="7" destOrd="0" presId="urn:microsoft.com/office/officeart/2005/8/layout/orgChart1"/>
    <dgm:cxn modelId="{92059E79-A1F2-4F23-ACA9-384EA92B4F29}" type="presParOf" srcId="{94ADAF79-6ED9-4171-8B5F-217D0BD63F6C}" destId="{0BB9FE22-A41E-4819-9FFC-8774F05BBFA8}" srcOrd="0" destOrd="0" presId="urn:microsoft.com/office/officeart/2005/8/layout/orgChart1"/>
    <dgm:cxn modelId="{66D243A2-113E-43E6-A4D5-A297CF9D905F}" type="presParOf" srcId="{0BB9FE22-A41E-4819-9FFC-8774F05BBFA8}" destId="{9B363BE4-413D-44B6-AD57-27EDF5F8D684}" srcOrd="0" destOrd="0" presId="urn:microsoft.com/office/officeart/2005/8/layout/orgChart1"/>
    <dgm:cxn modelId="{6FB28680-167D-4372-92FF-660C8B579FC7}" type="presParOf" srcId="{0BB9FE22-A41E-4819-9FFC-8774F05BBFA8}" destId="{59C4AABA-9D8D-424B-A6A2-079CA4F2D423}" srcOrd="1" destOrd="0" presId="urn:microsoft.com/office/officeart/2005/8/layout/orgChart1"/>
    <dgm:cxn modelId="{10A546CF-9DB9-44A9-8338-CD0FA953BAFA}" type="presParOf" srcId="{94ADAF79-6ED9-4171-8B5F-217D0BD63F6C}" destId="{234FE788-92E8-46A4-9372-E020381646B8}" srcOrd="1" destOrd="0" presId="urn:microsoft.com/office/officeart/2005/8/layout/orgChart1"/>
    <dgm:cxn modelId="{653BB102-5179-4EC0-8372-3CD85B7699F8}" type="presParOf" srcId="{94ADAF79-6ED9-4171-8B5F-217D0BD63F6C}" destId="{DA905284-87B0-4A80-9D5A-48FD2A073934}" srcOrd="2" destOrd="0" presId="urn:microsoft.com/office/officeart/2005/8/layout/orgChart1"/>
    <dgm:cxn modelId="{DB25B6F9-8DF0-4E1D-9731-42B037FB056E}" type="presParOf" srcId="{ABB270A5-E32D-4C7D-8F66-250D77B8F8D3}" destId="{3CDB9C4D-D73E-4E0B-9B54-AF19AE333126}" srcOrd="2" destOrd="0" presId="urn:microsoft.com/office/officeart/2005/8/layout/orgChart1"/>
    <dgm:cxn modelId="{0497A7DD-6628-4060-AC87-6E084323BEED}" type="presParOf" srcId="{7292F90E-15B3-447A-9832-737E5FD6DA66}" destId="{99324A0F-66B4-484A-A4DF-F75961DBF0C2}" srcOrd="10" destOrd="0" presId="urn:microsoft.com/office/officeart/2005/8/layout/orgChart1"/>
    <dgm:cxn modelId="{76AFFEC3-7B5A-49C7-A96C-F2AA5329D7A0}" type="presParOf" srcId="{7292F90E-15B3-447A-9832-737E5FD6DA66}" destId="{1A1628C5-34CA-46EB-8789-DBC8255E3E95}" srcOrd="11" destOrd="0" presId="urn:microsoft.com/office/officeart/2005/8/layout/orgChart1"/>
    <dgm:cxn modelId="{0B85A194-511A-4A75-9751-730A7D898737}" type="presParOf" srcId="{1A1628C5-34CA-46EB-8789-DBC8255E3E95}" destId="{8B127C0D-73F2-459B-B906-0E5FAD9747F8}" srcOrd="0" destOrd="0" presId="urn:microsoft.com/office/officeart/2005/8/layout/orgChart1"/>
    <dgm:cxn modelId="{F2C0D50A-3701-456D-92D0-E320B80E4522}" type="presParOf" srcId="{8B127C0D-73F2-459B-B906-0E5FAD9747F8}" destId="{072274EA-6001-4FB8-8456-6616B408DE7A}" srcOrd="0" destOrd="0" presId="urn:microsoft.com/office/officeart/2005/8/layout/orgChart1"/>
    <dgm:cxn modelId="{5CB1F25E-0768-4D54-8D51-C1562E3FCD4D}" type="presParOf" srcId="{8B127C0D-73F2-459B-B906-0E5FAD9747F8}" destId="{9B87E431-59C5-4D87-A3FF-423F1BCC19B8}" srcOrd="1" destOrd="0" presId="urn:microsoft.com/office/officeart/2005/8/layout/orgChart1"/>
    <dgm:cxn modelId="{0953FECB-DD47-45BA-8512-628662CBC598}" type="presParOf" srcId="{1A1628C5-34CA-46EB-8789-DBC8255E3E95}" destId="{0CB3A325-E9C1-40EB-A7C6-88D78EE68E3B}" srcOrd="1" destOrd="0" presId="urn:microsoft.com/office/officeart/2005/8/layout/orgChart1"/>
    <dgm:cxn modelId="{EB5F21AE-7A76-460D-A27B-BA94A1115C7E}" type="presParOf" srcId="{1A1628C5-34CA-46EB-8789-DBC8255E3E95}" destId="{4CAED323-40CF-413D-9D43-FE0921CD6218}" srcOrd="2" destOrd="0" presId="urn:microsoft.com/office/officeart/2005/8/layout/orgChart1"/>
    <dgm:cxn modelId="{A1ACA185-9A4D-4424-A265-97EC860ED944}" type="presParOf" srcId="{DABCF168-8197-4DA5-94C4-057CBDCE17AB}" destId="{0FF6E8A5-63F3-4681-8C4F-99EACC836F0B}" srcOrd="2" destOrd="0" presId="urn:microsoft.com/office/officeart/2005/8/layout/orgChart1"/>
    <dgm:cxn modelId="{85DCEEFD-7136-42A2-B9F0-59B6961829BF}" type="presParOf" srcId="{0FF6E8A5-63F3-4681-8C4F-99EACC836F0B}" destId="{8AD93AC2-FB01-4AA1-82F4-79A0EB0491A2}" srcOrd="0" destOrd="0" presId="urn:microsoft.com/office/officeart/2005/8/layout/orgChart1"/>
    <dgm:cxn modelId="{F242594B-C14F-4FFE-8A5C-EBAFAB0746F9}" type="presParOf" srcId="{0FF6E8A5-63F3-4681-8C4F-99EACC836F0B}" destId="{C1C4C098-028A-419A-979F-B678CA1ED986}" srcOrd="1" destOrd="0" presId="urn:microsoft.com/office/officeart/2005/8/layout/orgChart1"/>
    <dgm:cxn modelId="{C5CD170F-754D-45FD-B1DB-DFDC6D2E1BC5}" type="presParOf" srcId="{C1C4C098-028A-419A-979F-B678CA1ED986}" destId="{9A7D2E7E-D75D-4492-9B55-602CBCCBA220}" srcOrd="0" destOrd="0" presId="urn:microsoft.com/office/officeart/2005/8/layout/orgChart1"/>
    <dgm:cxn modelId="{7FF0B67F-8350-4BCF-A0D0-876303DCD20A}" type="presParOf" srcId="{9A7D2E7E-D75D-4492-9B55-602CBCCBA220}" destId="{04806D48-1983-4F12-BC32-77FBC95A713E}" srcOrd="0" destOrd="0" presId="urn:microsoft.com/office/officeart/2005/8/layout/orgChart1"/>
    <dgm:cxn modelId="{CDFC1E30-6D3D-4C60-AF92-6C1B9BC13644}" type="presParOf" srcId="{9A7D2E7E-D75D-4492-9B55-602CBCCBA220}" destId="{C0A7916A-5C2A-4A90-9F9F-264385781C2B}" srcOrd="1" destOrd="0" presId="urn:microsoft.com/office/officeart/2005/8/layout/orgChart1"/>
    <dgm:cxn modelId="{D4C7E0F3-9482-477B-AFB2-39D0DCE77AFF}" type="presParOf" srcId="{C1C4C098-028A-419A-979F-B678CA1ED986}" destId="{73392A80-3560-42E3-A174-06496120F5BF}" srcOrd="1" destOrd="0" presId="urn:microsoft.com/office/officeart/2005/8/layout/orgChart1"/>
    <dgm:cxn modelId="{38ED05C5-4BF8-49EF-9238-C8AB7BC98B3E}" type="presParOf" srcId="{C1C4C098-028A-419A-979F-B678CA1ED986}" destId="{19B7F925-6AB8-4DAC-9863-B970EDB5E910}" srcOrd="2" destOrd="0" presId="urn:microsoft.com/office/officeart/2005/8/layout/orgChart1"/>
    <dgm:cxn modelId="{E1D0F2F1-7BCA-4A1B-9AB6-41CCEF8D2CA1}" type="presParOf" srcId="{F1F17F17-89E7-4DCF-9561-16D903EE3007}" destId="{1466AD1D-FED2-4652-B171-A767B3F69BF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EA1F4CD-0708-4339-A47D-25F76AEDB4DB}" type="doc">
      <dgm:prSet loTypeId="urn:microsoft.com/office/officeart/2005/8/layout/orgChart1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518F379-9B76-4D24-9528-ABF29A5CC0F7}">
      <dgm:prSet phldrT="[Text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First Selectwoman</a:t>
          </a:r>
          <a:endParaRPr lang="en-US" b="1" dirty="0">
            <a:solidFill>
              <a:schemeClr val="tx1"/>
            </a:solidFill>
          </a:endParaRPr>
        </a:p>
      </dgm:t>
    </dgm:pt>
    <dgm:pt modelId="{DE416E60-CF12-4738-8056-F98A479FE49F}" type="parTrans" cxnId="{DC6C29E2-CB45-4A25-A817-0402689C31A5}">
      <dgm:prSet/>
      <dgm:spPr/>
      <dgm:t>
        <a:bodyPr/>
        <a:lstStyle/>
        <a:p>
          <a:endParaRPr lang="en-US"/>
        </a:p>
      </dgm:t>
    </dgm:pt>
    <dgm:pt modelId="{BE12FF9A-AA6D-4E26-8169-D66AD7FF6FB4}" type="sibTrans" cxnId="{DC6C29E2-CB45-4A25-A817-0402689C31A5}">
      <dgm:prSet/>
      <dgm:spPr/>
      <dgm:t>
        <a:bodyPr/>
        <a:lstStyle/>
        <a:p>
          <a:endParaRPr lang="en-US"/>
        </a:p>
      </dgm:t>
    </dgm:pt>
    <dgm:pt modelId="{FF099EF7-321E-45BF-AED6-CB0900C8341A}">
      <dgm:prSet phldrT="[Text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Residents of the Town of Seymour</a:t>
          </a:r>
          <a:endParaRPr lang="en-US" b="1" dirty="0">
            <a:solidFill>
              <a:schemeClr val="tx1"/>
            </a:solidFill>
          </a:endParaRPr>
        </a:p>
      </dgm:t>
    </dgm:pt>
    <dgm:pt modelId="{77A2F5FD-58D1-4D68-BCF2-D7F56AB792AB}" type="parTrans" cxnId="{98272939-6EB7-44C7-AD4D-4C03F6589210}">
      <dgm:prSet/>
      <dgm:spPr/>
      <dgm:t>
        <a:bodyPr/>
        <a:lstStyle/>
        <a:p>
          <a:endParaRPr lang="en-US"/>
        </a:p>
      </dgm:t>
    </dgm:pt>
    <dgm:pt modelId="{46290DE6-CD0C-4A93-A40F-C405E9AA9A19}" type="sibTrans" cxnId="{98272939-6EB7-44C7-AD4D-4C03F6589210}">
      <dgm:prSet/>
      <dgm:spPr/>
      <dgm:t>
        <a:bodyPr/>
        <a:lstStyle/>
        <a:p>
          <a:endParaRPr lang="en-US"/>
        </a:p>
      </dgm:t>
    </dgm:pt>
    <dgm:pt modelId="{6BABF08F-6680-4913-9407-72DF4B5623DD}">
      <dgm:prSet/>
      <dgm:spPr>
        <a:solidFill>
          <a:srgbClr val="92D05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Finance Director</a:t>
          </a:r>
          <a:endParaRPr lang="en-US" b="1" dirty="0">
            <a:solidFill>
              <a:schemeClr val="tx1"/>
            </a:solidFill>
          </a:endParaRPr>
        </a:p>
      </dgm:t>
    </dgm:pt>
    <dgm:pt modelId="{3C72BBC4-F6BD-49AE-BBEA-345E568373FF}" type="parTrans" cxnId="{2F56ACD4-8C7D-493E-9A3A-36C5B2B039D9}">
      <dgm:prSet/>
      <dgm:spPr/>
      <dgm:t>
        <a:bodyPr/>
        <a:lstStyle/>
        <a:p>
          <a:endParaRPr lang="en-US"/>
        </a:p>
      </dgm:t>
    </dgm:pt>
    <dgm:pt modelId="{87EB1345-0844-4E5D-86C7-FC65612012BA}" type="sibTrans" cxnId="{2F56ACD4-8C7D-493E-9A3A-36C5B2B039D9}">
      <dgm:prSet/>
      <dgm:spPr/>
      <dgm:t>
        <a:bodyPr/>
        <a:lstStyle/>
        <a:p>
          <a:endParaRPr lang="en-US"/>
        </a:p>
      </dgm:t>
    </dgm:pt>
    <dgm:pt modelId="{A246C06B-3970-4FAF-AB4A-239BD0F98BE3}">
      <dgm:prSet custT="1"/>
      <dgm:spPr>
        <a:solidFill>
          <a:srgbClr val="92D050"/>
        </a:solidFill>
      </dgm:spPr>
      <dgm:t>
        <a:bodyPr/>
        <a:lstStyle/>
        <a:p>
          <a:r>
            <a:rPr lang="en-US" sz="1000" b="1" dirty="0" smtClean="0">
              <a:solidFill>
                <a:schemeClr val="tx1"/>
              </a:solidFill>
            </a:rPr>
            <a:t>Tax Collector</a:t>
          </a:r>
          <a:endParaRPr lang="en-US" sz="1000" b="1" dirty="0">
            <a:solidFill>
              <a:schemeClr val="tx1"/>
            </a:solidFill>
          </a:endParaRPr>
        </a:p>
      </dgm:t>
    </dgm:pt>
    <dgm:pt modelId="{61E4A5A6-3954-4A91-92EE-EB8B366A0E14}" type="parTrans" cxnId="{A1DDD9F4-A3C1-4E38-926F-91F466482E3A}">
      <dgm:prSet/>
      <dgm:spPr/>
      <dgm:t>
        <a:bodyPr/>
        <a:lstStyle/>
        <a:p>
          <a:endParaRPr lang="en-US"/>
        </a:p>
      </dgm:t>
    </dgm:pt>
    <dgm:pt modelId="{2E2C8106-E3A0-4233-8735-3A355F2091A2}" type="sibTrans" cxnId="{A1DDD9F4-A3C1-4E38-926F-91F466482E3A}">
      <dgm:prSet/>
      <dgm:spPr/>
      <dgm:t>
        <a:bodyPr/>
        <a:lstStyle/>
        <a:p>
          <a:endParaRPr lang="en-US"/>
        </a:p>
      </dgm:t>
    </dgm:pt>
    <dgm:pt modelId="{F16AF240-E871-4763-B758-64C0990823B9}">
      <dgm:prSet custT="1"/>
      <dgm:spPr>
        <a:solidFill>
          <a:srgbClr val="92D050"/>
        </a:solidFill>
      </dgm:spPr>
      <dgm:t>
        <a:bodyPr/>
        <a:lstStyle/>
        <a:p>
          <a:r>
            <a:rPr lang="en-US" sz="1000" b="1" dirty="0" smtClean="0">
              <a:solidFill>
                <a:schemeClr val="tx1"/>
              </a:solidFill>
            </a:rPr>
            <a:t>Tax Assessor</a:t>
          </a:r>
          <a:endParaRPr lang="en-US" sz="1000" b="1" dirty="0">
            <a:solidFill>
              <a:schemeClr val="tx1"/>
            </a:solidFill>
          </a:endParaRPr>
        </a:p>
      </dgm:t>
    </dgm:pt>
    <dgm:pt modelId="{45769A4A-8151-4A89-AC44-6079DD45AF34}" type="parTrans" cxnId="{2E27933A-6205-43EE-937A-541447479B1E}">
      <dgm:prSet/>
      <dgm:spPr/>
      <dgm:t>
        <a:bodyPr/>
        <a:lstStyle/>
        <a:p>
          <a:endParaRPr lang="en-US"/>
        </a:p>
      </dgm:t>
    </dgm:pt>
    <dgm:pt modelId="{54A9C9BD-5A06-45B5-BF4E-8867C8E8A3D1}" type="sibTrans" cxnId="{2E27933A-6205-43EE-937A-541447479B1E}">
      <dgm:prSet/>
      <dgm:spPr/>
      <dgm:t>
        <a:bodyPr/>
        <a:lstStyle/>
        <a:p>
          <a:endParaRPr lang="en-US"/>
        </a:p>
      </dgm:t>
    </dgm:pt>
    <dgm:pt modelId="{0D38641E-88BB-49E6-B0AE-FA492A1905FD}">
      <dgm:prSet custT="1"/>
      <dgm:spPr>
        <a:solidFill>
          <a:srgbClr val="92D050"/>
        </a:solidFill>
      </dgm:spPr>
      <dgm:t>
        <a:bodyPr/>
        <a:lstStyle/>
        <a:p>
          <a:r>
            <a:rPr lang="en-US" sz="1000" b="1" dirty="0" smtClean="0">
              <a:solidFill>
                <a:schemeClr val="tx1"/>
              </a:solidFill>
            </a:rPr>
            <a:t>Town Clerk</a:t>
          </a:r>
          <a:endParaRPr lang="en-US" sz="1000" b="1" dirty="0">
            <a:solidFill>
              <a:schemeClr val="tx1"/>
            </a:solidFill>
          </a:endParaRPr>
        </a:p>
      </dgm:t>
    </dgm:pt>
    <dgm:pt modelId="{0C58CA70-3B50-45C8-89AF-03FE6CCA6B23}" type="parTrans" cxnId="{6C8162BA-3802-4F3A-8139-A19A565CF3FC}">
      <dgm:prSet/>
      <dgm:spPr/>
      <dgm:t>
        <a:bodyPr/>
        <a:lstStyle/>
        <a:p>
          <a:endParaRPr lang="en-US"/>
        </a:p>
      </dgm:t>
    </dgm:pt>
    <dgm:pt modelId="{90FC19EB-478E-4487-8DC2-A44BE564F81C}" type="sibTrans" cxnId="{6C8162BA-3802-4F3A-8139-A19A565CF3FC}">
      <dgm:prSet/>
      <dgm:spPr/>
      <dgm:t>
        <a:bodyPr/>
        <a:lstStyle/>
        <a:p>
          <a:endParaRPr lang="en-US"/>
        </a:p>
      </dgm:t>
    </dgm:pt>
    <dgm:pt modelId="{5F541FCB-7925-4DA2-92EE-CAAB2C0FCD61}" type="asst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Assistant to the First Selectwoman</a:t>
          </a:r>
          <a:endParaRPr lang="en-US" b="1" dirty="0">
            <a:solidFill>
              <a:schemeClr val="tx1"/>
            </a:solidFill>
          </a:endParaRPr>
        </a:p>
      </dgm:t>
    </dgm:pt>
    <dgm:pt modelId="{94D99386-A6A5-4B25-8F36-9C86570D1A67}" type="parTrans" cxnId="{1A60FA99-7397-4254-8F83-A071621064E0}">
      <dgm:prSet/>
      <dgm:spPr/>
      <dgm:t>
        <a:bodyPr/>
        <a:lstStyle/>
        <a:p>
          <a:endParaRPr lang="en-US"/>
        </a:p>
      </dgm:t>
    </dgm:pt>
    <dgm:pt modelId="{89ED07A9-5139-44EA-A280-2A2F124E20BD}" type="sibTrans" cxnId="{1A60FA99-7397-4254-8F83-A071621064E0}">
      <dgm:prSet/>
      <dgm:spPr/>
      <dgm:t>
        <a:bodyPr/>
        <a:lstStyle/>
        <a:p>
          <a:endParaRPr lang="en-US"/>
        </a:p>
      </dgm:t>
    </dgm:pt>
    <dgm:pt modelId="{584038AA-125A-449B-8A11-B4A70FF61F76}">
      <dgm:prSet custT="1"/>
      <dgm:spPr>
        <a:solidFill>
          <a:srgbClr val="92D050"/>
        </a:solidFill>
      </dgm:spPr>
      <dgm:t>
        <a:bodyPr/>
        <a:lstStyle/>
        <a:p>
          <a:r>
            <a:rPr lang="en-US" sz="1000" b="1" dirty="0" smtClean="0">
              <a:solidFill>
                <a:schemeClr val="tx1"/>
              </a:solidFill>
            </a:rPr>
            <a:t>Accounting Manager</a:t>
          </a:r>
          <a:endParaRPr lang="en-US" sz="1000" b="1" dirty="0">
            <a:solidFill>
              <a:schemeClr val="tx1"/>
            </a:solidFill>
          </a:endParaRPr>
        </a:p>
      </dgm:t>
    </dgm:pt>
    <dgm:pt modelId="{1C7D979F-7227-4BB2-A4FD-F4DB47AF2F3B}" type="parTrans" cxnId="{865AE3F0-8FDE-461C-8BE0-85B7899211B4}">
      <dgm:prSet/>
      <dgm:spPr/>
      <dgm:t>
        <a:bodyPr/>
        <a:lstStyle/>
        <a:p>
          <a:endParaRPr lang="en-US"/>
        </a:p>
      </dgm:t>
    </dgm:pt>
    <dgm:pt modelId="{D78978D3-F97C-4E00-A729-E67DE377A6FE}" type="sibTrans" cxnId="{865AE3F0-8FDE-461C-8BE0-85B7899211B4}">
      <dgm:prSet/>
      <dgm:spPr/>
      <dgm:t>
        <a:bodyPr/>
        <a:lstStyle/>
        <a:p>
          <a:endParaRPr lang="en-US"/>
        </a:p>
      </dgm:t>
    </dgm:pt>
    <dgm:pt modelId="{316DB93E-4974-4383-9684-8B1FDBEF155A}">
      <dgm:prSet custT="1"/>
      <dgm:spPr>
        <a:solidFill>
          <a:srgbClr val="92D050"/>
        </a:solidFill>
      </dgm:spPr>
      <dgm:t>
        <a:bodyPr/>
        <a:lstStyle/>
        <a:p>
          <a:r>
            <a:rPr lang="en-US" sz="1000" b="1" dirty="0" smtClean="0">
              <a:solidFill>
                <a:schemeClr val="tx1"/>
              </a:solidFill>
            </a:rPr>
            <a:t>Assistant Tax Collector</a:t>
          </a:r>
          <a:endParaRPr lang="en-US" sz="1000" b="1" dirty="0">
            <a:solidFill>
              <a:schemeClr val="tx1"/>
            </a:solidFill>
          </a:endParaRPr>
        </a:p>
      </dgm:t>
    </dgm:pt>
    <dgm:pt modelId="{0F1AF6D1-161C-416F-BF04-C06BD91C54A7}" type="parTrans" cxnId="{E6BD11BD-4C6D-4EEC-8783-E240D85A0CFD}">
      <dgm:prSet/>
      <dgm:spPr/>
      <dgm:t>
        <a:bodyPr/>
        <a:lstStyle/>
        <a:p>
          <a:endParaRPr lang="en-US"/>
        </a:p>
      </dgm:t>
    </dgm:pt>
    <dgm:pt modelId="{A4890800-AD85-4BFF-A71A-E40A808E0965}" type="sibTrans" cxnId="{E6BD11BD-4C6D-4EEC-8783-E240D85A0CFD}">
      <dgm:prSet/>
      <dgm:spPr/>
      <dgm:t>
        <a:bodyPr/>
        <a:lstStyle/>
        <a:p>
          <a:endParaRPr lang="en-US"/>
        </a:p>
      </dgm:t>
    </dgm:pt>
    <dgm:pt modelId="{53A3AEFF-0146-4FA1-B514-A8030A2C8C14}">
      <dgm:prSet custT="1"/>
      <dgm:spPr>
        <a:solidFill>
          <a:srgbClr val="92D050"/>
        </a:solidFill>
      </dgm:spPr>
      <dgm:t>
        <a:bodyPr/>
        <a:lstStyle/>
        <a:p>
          <a:r>
            <a:rPr lang="en-US" sz="1000" b="1" dirty="0" smtClean="0">
              <a:solidFill>
                <a:schemeClr val="tx1"/>
              </a:solidFill>
            </a:rPr>
            <a:t>Assistant Assessor</a:t>
          </a:r>
          <a:endParaRPr lang="en-US" sz="1000" b="1" dirty="0">
            <a:solidFill>
              <a:schemeClr val="tx1"/>
            </a:solidFill>
          </a:endParaRPr>
        </a:p>
      </dgm:t>
    </dgm:pt>
    <dgm:pt modelId="{6A76925C-F3B7-4285-8897-B5315D4E9052}" type="parTrans" cxnId="{EFFB2FDA-86FC-462C-BD54-7337A4D333A8}">
      <dgm:prSet/>
      <dgm:spPr/>
      <dgm:t>
        <a:bodyPr/>
        <a:lstStyle/>
        <a:p>
          <a:endParaRPr lang="en-US"/>
        </a:p>
      </dgm:t>
    </dgm:pt>
    <dgm:pt modelId="{BD774927-53F4-49FD-9AAA-B729B7556C60}" type="sibTrans" cxnId="{EFFB2FDA-86FC-462C-BD54-7337A4D333A8}">
      <dgm:prSet/>
      <dgm:spPr/>
      <dgm:t>
        <a:bodyPr/>
        <a:lstStyle/>
        <a:p>
          <a:endParaRPr lang="en-US"/>
        </a:p>
      </dgm:t>
    </dgm:pt>
    <dgm:pt modelId="{931D63C1-5F83-4625-9379-38CF182F86B7}">
      <dgm:prSet custT="1"/>
      <dgm:spPr>
        <a:solidFill>
          <a:srgbClr val="92D050"/>
        </a:solidFill>
      </dgm:spPr>
      <dgm:t>
        <a:bodyPr/>
        <a:lstStyle/>
        <a:p>
          <a:r>
            <a:rPr lang="en-US" sz="1000" b="1" dirty="0" smtClean="0">
              <a:solidFill>
                <a:schemeClr val="tx1"/>
              </a:solidFill>
            </a:rPr>
            <a:t>Assistant Town Clerk</a:t>
          </a:r>
          <a:endParaRPr lang="en-US" sz="1000" b="1" dirty="0">
            <a:solidFill>
              <a:schemeClr val="tx1"/>
            </a:solidFill>
          </a:endParaRPr>
        </a:p>
      </dgm:t>
    </dgm:pt>
    <dgm:pt modelId="{B6C62B23-1D18-4384-9B40-18F156CE0E41}" type="parTrans" cxnId="{61733E5D-2AA8-4B1C-A3EA-F4AE30052E54}">
      <dgm:prSet/>
      <dgm:spPr/>
      <dgm:t>
        <a:bodyPr/>
        <a:lstStyle/>
        <a:p>
          <a:endParaRPr lang="en-US"/>
        </a:p>
      </dgm:t>
    </dgm:pt>
    <dgm:pt modelId="{78A8D6CF-4DDA-41AB-A609-421073C16B23}" type="sibTrans" cxnId="{61733E5D-2AA8-4B1C-A3EA-F4AE30052E54}">
      <dgm:prSet/>
      <dgm:spPr/>
      <dgm:t>
        <a:bodyPr/>
        <a:lstStyle/>
        <a:p>
          <a:endParaRPr lang="en-US"/>
        </a:p>
      </dgm:t>
    </dgm:pt>
    <dgm:pt modelId="{7565D96C-D930-4CAB-ADA8-D8135A4EB2F6}">
      <dgm:prSet custT="1"/>
      <dgm:spPr>
        <a:solidFill>
          <a:srgbClr val="92D050"/>
        </a:solidFill>
      </dgm:spPr>
      <dgm:t>
        <a:bodyPr/>
        <a:lstStyle/>
        <a:p>
          <a:r>
            <a:rPr lang="en-US" sz="1000" b="1" dirty="0" smtClean="0">
              <a:solidFill>
                <a:schemeClr val="tx1"/>
              </a:solidFill>
            </a:rPr>
            <a:t>Accounting Aide</a:t>
          </a:r>
          <a:endParaRPr lang="en-US" sz="1000" b="1" dirty="0">
            <a:solidFill>
              <a:schemeClr val="tx1"/>
            </a:solidFill>
          </a:endParaRPr>
        </a:p>
      </dgm:t>
    </dgm:pt>
    <dgm:pt modelId="{54ADD861-1C7B-4C27-9339-09A30ACCBD3A}" type="parTrans" cxnId="{3BC1965E-DA5C-4CD5-A063-F8DB0925D00E}">
      <dgm:prSet/>
      <dgm:spPr/>
      <dgm:t>
        <a:bodyPr/>
        <a:lstStyle/>
        <a:p>
          <a:endParaRPr lang="en-US"/>
        </a:p>
      </dgm:t>
    </dgm:pt>
    <dgm:pt modelId="{F02D052C-B732-4EE6-B22C-98F2C657EA53}" type="sibTrans" cxnId="{3BC1965E-DA5C-4CD5-A063-F8DB0925D00E}">
      <dgm:prSet/>
      <dgm:spPr/>
      <dgm:t>
        <a:bodyPr/>
        <a:lstStyle/>
        <a:p>
          <a:endParaRPr lang="en-US"/>
        </a:p>
      </dgm:t>
    </dgm:pt>
    <dgm:pt modelId="{6361A4CA-3DCF-43A1-B61B-21557852823C}">
      <dgm:prSet custT="1"/>
      <dgm:spPr>
        <a:solidFill>
          <a:srgbClr val="92D050"/>
        </a:solidFill>
      </dgm:spPr>
      <dgm:t>
        <a:bodyPr/>
        <a:lstStyle/>
        <a:p>
          <a:endParaRPr lang="en-US" sz="1000" b="1" dirty="0" smtClean="0">
            <a:solidFill>
              <a:schemeClr val="tx1"/>
            </a:solidFill>
          </a:endParaRPr>
        </a:p>
        <a:p>
          <a:r>
            <a:rPr lang="en-US" sz="1000" b="1" dirty="0" smtClean="0">
              <a:solidFill>
                <a:schemeClr val="tx1"/>
              </a:solidFill>
            </a:rPr>
            <a:t>Payroll and Benefits Coordinator     </a:t>
          </a:r>
          <a:r>
            <a:rPr lang="en-US" sz="800" b="1" dirty="0" smtClean="0">
              <a:solidFill>
                <a:schemeClr val="tx1"/>
              </a:solidFill>
            </a:rPr>
            <a:t>(Open)</a:t>
          </a:r>
        </a:p>
        <a:p>
          <a:endParaRPr lang="en-US" sz="1000" b="1" dirty="0">
            <a:solidFill>
              <a:schemeClr val="tx1"/>
            </a:solidFill>
          </a:endParaRPr>
        </a:p>
      </dgm:t>
    </dgm:pt>
    <dgm:pt modelId="{099AC108-4CE8-49E8-8557-3A627B28918C}" type="parTrans" cxnId="{AD69FCAE-670B-4237-ADCF-5DA80465C28A}">
      <dgm:prSet/>
      <dgm:spPr/>
      <dgm:t>
        <a:bodyPr/>
        <a:lstStyle/>
        <a:p>
          <a:endParaRPr lang="en-US"/>
        </a:p>
      </dgm:t>
    </dgm:pt>
    <dgm:pt modelId="{779BA5A0-B23A-424F-BD60-632D83BFCD21}" type="sibTrans" cxnId="{AD69FCAE-670B-4237-ADCF-5DA80465C28A}">
      <dgm:prSet/>
      <dgm:spPr/>
      <dgm:t>
        <a:bodyPr/>
        <a:lstStyle/>
        <a:p>
          <a:endParaRPr lang="en-US"/>
        </a:p>
      </dgm:t>
    </dgm:pt>
    <dgm:pt modelId="{48D8F86C-B8AA-48E6-A1E0-E2E1E189EAE5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1000" b="1" dirty="0" smtClean="0">
              <a:solidFill>
                <a:schemeClr val="tx1"/>
              </a:solidFill>
            </a:rPr>
            <a:t>Assessor’s Office Clerk                   </a:t>
          </a:r>
          <a:r>
            <a:rPr lang="en-US" sz="800" b="1" dirty="0" smtClean="0">
              <a:solidFill>
                <a:schemeClr val="tx1"/>
              </a:solidFill>
            </a:rPr>
            <a:t>(Open)</a:t>
          </a:r>
          <a:endParaRPr lang="en-US" sz="800" b="1" dirty="0">
            <a:solidFill>
              <a:schemeClr val="tx1"/>
            </a:solidFill>
          </a:endParaRPr>
        </a:p>
      </dgm:t>
    </dgm:pt>
    <dgm:pt modelId="{3C8C9E08-CAE3-47DB-B487-930F08BA9BBE}" type="parTrans" cxnId="{DBCBA5D4-4FB2-4084-A71E-03073FD8DB64}">
      <dgm:prSet/>
      <dgm:spPr/>
      <dgm:t>
        <a:bodyPr/>
        <a:lstStyle/>
        <a:p>
          <a:endParaRPr lang="en-US"/>
        </a:p>
      </dgm:t>
    </dgm:pt>
    <dgm:pt modelId="{F8FC2CFD-CB27-4ED8-9A77-8B241E8DAAA7}" type="sibTrans" cxnId="{DBCBA5D4-4FB2-4084-A71E-03073FD8DB64}">
      <dgm:prSet/>
      <dgm:spPr/>
      <dgm:t>
        <a:bodyPr/>
        <a:lstStyle/>
        <a:p>
          <a:endParaRPr lang="en-US"/>
        </a:p>
      </dgm:t>
    </dgm:pt>
    <dgm:pt modelId="{4C17EAF0-30D1-4EDC-B1E8-D1B05FB1DD3B}">
      <dgm:prSet custT="1"/>
      <dgm:spPr>
        <a:solidFill>
          <a:srgbClr val="92D050"/>
        </a:solidFill>
      </dgm:spPr>
      <dgm:t>
        <a:bodyPr/>
        <a:lstStyle/>
        <a:p>
          <a:r>
            <a:rPr lang="en-US" sz="1000" b="1" dirty="0" smtClean="0">
              <a:solidFill>
                <a:schemeClr val="tx1"/>
              </a:solidFill>
            </a:rPr>
            <a:t>Town Hall Floater </a:t>
          </a:r>
          <a:r>
            <a:rPr lang="en-US" sz="800" b="1" dirty="0" smtClean="0">
              <a:solidFill>
                <a:schemeClr val="tx1"/>
              </a:solidFill>
            </a:rPr>
            <a:t>(Open)</a:t>
          </a:r>
          <a:endParaRPr lang="en-US" sz="800" b="1" dirty="0">
            <a:solidFill>
              <a:schemeClr val="tx1"/>
            </a:solidFill>
          </a:endParaRPr>
        </a:p>
      </dgm:t>
    </dgm:pt>
    <dgm:pt modelId="{E8BAC28C-451A-4A4A-81B3-25750F40BDC9}" type="parTrans" cxnId="{94AA841D-5259-4928-A3FF-4AE4EBE88BFE}">
      <dgm:prSet/>
      <dgm:spPr/>
      <dgm:t>
        <a:bodyPr/>
        <a:lstStyle/>
        <a:p>
          <a:endParaRPr lang="en-US"/>
        </a:p>
      </dgm:t>
    </dgm:pt>
    <dgm:pt modelId="{35B29C15-7650-4270-ADC8-3AFFCB4E4920}" type="sibTrans" cxnId="{94AA841D-5259-4928-A3FF-4AE4EBE88BFE}">
      <dgm:prSet/>
      <dgm:spPr/>
      <dgm:t>
        <a:bodyPr/>
        <a:lstStyle/>
        <a:p>
          <a:endParaRPr lang="en-US"/>
        </a:p>
      </dgm:t>
    </dgm:pt>
    <dgm:pt modelId="{BE809DCD-C791-4D06-B74E-636465068ABF}" type="pres">
      <dgm:prSet presAssocID="{6EA1F4CD-0708-4339-A47D-25F76AEDB4DB}" presName="hierChild1" presStyleCnt="0">
        <dgm:presLayoutVars>
          <dgm:orgChart val="1"/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1F17F17-89E7-4DCF-9561-16D903EE3007}" type="pres">
      <dgm:prSet presAssocID="{FF099EF7-321E-45BF-AED6-CB0900C8341A}" presName="hierRoot1" presStyleCnt="0">
        <dgm:presLayoutVars>
          <dgm:hierBranch val="init"/>
        </dgm:presLayoutVars>
      </dgm:prSet>
      <dgm:spPr/>
    </dgm:pt>
    <dgm:pt modelId="{7DC0DF56-A2B9-4344-ADE2-BC3B5BB38826}" type="pres">
      <dgm:prSet presAssocID="{FF099EF7-321E-45BF-AED6-CB0900C8341A}" presName="rootComposite1" presStyleCnt="0"/>
      <dgm:spPr/>
    </dgm:pt>
    <dgm:pt modelId="{74152AFF-C99A-47B3-9BD3-359B73A6B85C}" type="pres">
      <dgm:prSet presAssocID="{FF099EF7-321E-45BF-AED6-CB0900C8341A}" presName="rootText1" presStyleLbl="node0" presStyleIdx="0" presStyleCnt="1" custScaleX="117470" custScaleY="16000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956488F-E20D-4E4E-8F20-68F84845927C}" type="pres">
      <dgm:prSet presAssocID="{FF099EF7-321E-45BF-AED6-CB0900C8341A}" presName="rootConnector1" presStyleLbl="node1" presStyleIdx="0" presStyleCnt="0"/>
      <dgm:spPr/>
      <dgm:t>
        <a:bodyPr/>
        <a:lstStyle/>
        <a:p>
          <a:endParaRPr lang="en-US"/>
        </a:p>
      </dgm:t>
    </dgm:pt>
    <dgm:pt modelId="{DE6B1A58-11C8-4A31-BFD5-5D10DA0DEC8B}" type="pres">
      <dgm:prSet presAssocID="{FF099EF7-321E-45BF-AED6-CB0900C8341A}" presName="hierChild2" presStyleCnt="0"/>
      <dgm:spPr/>
    </dgm:pt>
    <dgm:pt modelId="{9B5EC859-7248-4FBE-AAC0-34E59A4B5E3A}" type="pres">
      <dgm:prSet presAssocID="{DE416E60-CF12-4738-8056-F98A479FE49F}" presName="Name37" presStyleLbl="parChTrans1D2" presStyleIdx="0" presStyleCnt="1"/>
      <dgm:spPr/>
      <dgm:t>
        <a:bodyPr/>
        <a:lstStyle/>
        <a:p>
          <a:endParaRPr lang="en-US"/>
        </a:p>
      </dgm:t>
    </dgm:pt>
    <dgm:pt modelId="{DABCF168-8197-4DA5-94C4-057CBDCE17AB}" type="pres">
      <dgm:prSet presAssocID="{0518F379-9B76-4D24-9528-ABF29A5CC0F7}" presName="hierRoot2" presStyleCnt="0">
        <dgm:presLayoutVars>
          <dgm:hierBranch val="init"/>
        </dgm:presLayoutVars>
      </dgm:prSet>
      <dgm:spPr/>
    </dgm:pt>
    <dgm:pt modelId="{C69B29FC-971D-497C-B303-CC11DC38A35E}" type="pres">
      <dgm:prSet presAssocID="{0518F379-9B76-4D24-9528-ABF29A5CC0F7}" presName="rootComposite" presStyleCnt="0"/>
      <dgm:spPr/>
    </dgm:pt>
    <dgm:pt modelId="{EB12E4D8-E7F1-4C62-B520-31141AFC5A55}" type="pres">
      <dgm:prSet presAssocID="{0518F379-9B76-4D24-9528-ABF29A5CC0F7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9C7E02-ADF7-47A9-B251-A05DCA6DCBF0}" type="pres">
      <dgm:prSet presAssocID="{0518F379-9B76-4D24-9528-ABF29A5CC0F7}" presName="rootConnector" presStyleLbl="node2" presStyleIdx="0" presStyleCnt="1"/>
      <dgm:spPr/>
      <dgm:t>
        <a:bodyPr/>
        <a:lstStyle/>
        <a:p>
          <a:endParaRPr lang="en-US"/>
        </a:p>
      </dgm:t>
    </dgm:pt>
    <dgm:pt modelId="{7292F90E-15B3-447A-9832-737E5FD6DA66}" type="pres">
      <dgm:prSet presAssocID="{0518F379-9B76-4D24-9528-ABF29A5CC0F7}" presName="hierChild4" presStyleCnt="0"/>
      <dgm:spPr/>
    </dgm:pt>
    <dgm:pt modelId="{B29155BC-7D95-4191-9569-967707456DAB}" type="pres">
      <dgm:prSet presAssocID="{3C72BBC4-F6BD-49AE-BBEA-345E568373FF}" presName="Name37" presStyleLbl="parChTrans1D3" presStyleIdx="0" presStyleCnt="2"/>
      <dgm:spPr/>
      <dgm:t>
        <a:bodyPr/>
        <a:lstStyle/>
        <a:p>
          <a:endParaRPr lang="en-US"/>
        </a:p>
      </dgm:t>
    </dgm:pt>
    <dgm:pt modelId="{2949D79F-7BC4-4F0F-847B-88CF0E19C358}" type="pres">
      <dgm:prSet presAssocID="{6BABF08F-6680-4913-9407-72DF4B5623DD}" presName="hierRoot2" presStyleCnt="0">
        <dgm:presLayoutVars>
          <dgm:hierBranch val="init"/>
        </dgm:presLayoutVars>
      </dgm:prSet>
      <dgm:spPr/>
    </dgm:pt>
    <dgm:pt modelId="{BC51F3BC-033D-4AE0-958E-27FEC9526E08}" type="pres">
      <dgm:prSet presAssocID="{6BABF08F-6680-4913-9407-72DF4B5623DD}" presName="rootComposite" presStyleCnt="0"/>
      <dgm:spPr/>
    </dgm:pt>
    <dgm:pt modelId="{FA39E77E-BCB5-4898-9C35-4015320503D0}" type="pres">
      <dgm:prSet presAssocID="{6BABF08F-6680-4913-9407-72DF4B5623DD}" presName="rootText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992EB07-9647-46A5-9F84-94E4CEFF2C97}" type="pres">
      <dgm:prSet presAssocID="{6BABF08F-6680-4913-9407-72DF4B5623DD}" presName="rootConnector" presStyleLbl="node3" presStyleIdx="0" presStyleCnt="1"/>
      <dgm:spPr/>
      <dgm:t>
        <a:bodyPr/>
        <a:lstStyle/>
        <a:p>
          <a:endParaRPr lang="en-US"/>
        </a:p>
      </dgm:t>
    </dgm:pt>
    <dgm:pt modelId="{AD655A41-CF7C-480A-BB91-7E9673A1E987}" type="pres">
      <dgm:prSet presAssocID="{6BABF08F-6680-4913-9407-72DF4B5623DD}" presName="hierChild4" presStyleCnt="0"/>
      <dgm:spPr/>
    </dgm:pt>
    <dgm:pt modelId="{BE145065-EDFB-468F-BB1A-0655909A86E6}" type="pres">
      <dgm:prSet presAssocID="{1C7D979F-7227-4BB2-A4FD-F4DB47AF2F3B}" presName="Name37" presStyleLbl="parChTrans1D4" presStyleIdx="0" presStyleCnt="11"/>
      <dgm:spPr/>
      <dgm:t>
        <a:bodyPr/>
        <a:lstStyle/>
        <a:p>
          <a:endParaRPr lang="en-US"/>
        </a:p>
      </dgm:t>
    </dgm:pt>
    <dgm:pt modelId="{FF086BA2-CE21-46D5-ACF7-241F26846F49}" type="pres">
      <dgm:prSet presAssocID="{584038AA-125A-449B-8A11-B4A70FF61F76}" presName="hierRoot2" presStyleCnt="0">
        <dgm:presLayoutVars>
          <dgm:hierBranch val="init"/>
        </dgm:presLayoutVars>
      </dgm:prSet>
      <dgm:spPr/>
    </dgm:pt>
    <dgm:pt modelId="{DCB90F33-BC33-4730-9B53-73C191E12821}" type="pres">
      <dgm:prSet presAssocID="{584038AA-125A-449B-8A11-B4A70FF61F76}" presName="rootComposite" presStyleCnt="0"/>
      <dgm:spPr/>
    </dgm:pt>
    <dgm:pt modelId="{3340FEC7-4108-4CFE-A78E-0CA98D30B777}" type="pres">
      <dgm:prSet presAssocID="{584038AA-125A-449B-8A11-B4A70FF61F76}" presName="rootText" presStyleLbl="node4" presStyleIdx="0" presStyleCnt="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687AEA8-2F48-427A-A1E1-F7689A448597}" type="pres">
      <dgm:prSet presAssocID="{584038AA-125A-449B-8A11-B4A70FF61F76}" presName="rootConnector" presStyleLbl="node4" presStyleIdx="0" presStyleCnt="11"/>
      <dgm:spPr/>
      <dgm:t>
        <a:bodyPr/>
        <a:lstStyle/>
        <a:p>
          <a:endParaRPr lang="en-US"/>
        </a:p>
      </dgm:t>
    </dgm:pt>
    <dgm:pt modelId="{6B379A9B-DA91-4064-9F1C-2765AFCE355D}" type="pres">
      <dgm:prSet presAssocID="{584038AA-125A-449B-8A11-B4A70FF61F76}" presName="hierChild4" presStyleCnt="0"/>
      <dgm:spPr/>
    </dgm:pt>
    <dgm:pt modelId="{BA57A948-1412-4A5C-877A-751AF4BA82A8}" type="pres">
      <dgm:prSet presAssocID="{54ADD861-1C7B-4C27-9339-09A30ACCBD3A}" presName="Name37" presStyleLbl="parChTrans1D4" presStyleIdx="1" presStyleCnt="11"/>
      <dgm:spPr/>
      <dgm:t>
        <a:bodyPr/>
        <a:lstStyle/>
        <a:p>
          <a:endParaRPr lang="en-US"/>
        </a:p>
      </dgm:t>
    </dgm:pt>
    <dgm:pt modelId="{601438C3-1B13-4B4C-9FAE-37AEC339F326}" type="pres">
      <dgm:prSet presAssocID="{7565D96C-D930-4CAB-ADA8-D8135A4EB2F6}" presName="hierRoot2" presStyleCnt="0">
        <dgm:presLayoutVars>
          <dgm:hierBranch val="init"/>
        </dgm:presLayoutVars>
      </dgm:prSet>
      <dgm:spPr/>
    </dgm:pt>
    <dgm:pt modelId="{DD640CDE-569D-4E36-A2AC-252F87C03157}" type="pres">
      <dgm:prSet presAssocID="{7565D96C-D930-4CAB-ADA8-D8135A4EB2F6}" presName="rootComposite" presStyleCnt="0"/>
      <dgm:spPr/>
    </dgm:pt>
    <dgm:pt modelId="{151F3D73-E132-4B10-9F2C-66818C46276B}" type="pres">
      <dgm:prSet presAssocID="{7565D96C-D930-4CAB-ADA8-D8135A4EB2F6}" presName="rootText" presStyleLbl="node4" presStyleIdx="1" presStyleCnt="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D69DD2B-98ED-4888-90F9-37D6914D1C08}" type="pres">
      <dgm:prSet presAssocID="{7565D96C-D930-4CAB-ADA8-D8135A4EB2F6}" presName="rootConnector" presStyleLbl="node4" presStyleIdx="1" presStyleCnt="11"/>
      <dgm:spPr/>
      <dgm:t>
        <a:bodyPr/>
        <a:lstStyle/>
        <a:p>
          <a:endParaRPr lang="en-US"/>
        </a:p>
      </dgm:t>
    </dgm:pt>
    <dgm:pt modelId="{6F1BDA28-2FB2-42AD-951C-CBE3864B3E32}" type="pres">
      <dgm:prSet presAssocID="{7565D96C-D930-4CAB-ADA8-D8135A4EB2F6}" presName="hierChild4" presStyleCnt="0"/>
      <dgm:spPr/>
    </dgm:pt>
    <dgm:pt modelId="{28DA3262-931D-4134-8B37-CCED06B4D040}" type="pres">
      <dgm:prSet presAssocID="{7565D96C-D930-4CAB-ADA8-D8135A4EB2F6}" presName="hierChild5" presStyleCnt="0"/>
      <dgm:spPr/>
    </dgm:pt>
    <dgm:pt modelId="{53245F03-4FBC-4D41-900B-FF3C2940C09A}" type="pres">
      <dgm:prSet presAssocID="{099AC108-4CE8-49E8-8557-3A627B28918C}" presName="Name37" presStyleLbl="parChTrans1D4" presStyleIdx="2" presStyleCnt="11"/>
      <dgm:spPr/>
      <dgm:t>
        <a:bodyPr/>
        <a:lstStyle/>
        <a:p>
          <a:endParaRPr lang="en-US"/>
        </a:p>
      </dgm:t>
    </dgm:pt>
    <dgm:pt modelId="{7B38F75A-952A-4B5A-AC0F-8AB317EC3E0F}" type="pres">
      <dgm:prSet presAssocID="{6361A4CA-3DCF-43A1-B61B-21557852823C}" presName="hierRoot2" presStyleCnt="0">
        <dgm:presLayoutVars>
          <dgm:hierBranch val="init"/>
        </dgm:presLayoutVars>
      </dgm:prSet>
      <dgm:spPr/>
    </dgm:pt>
    <dgm:pt modelId="{71B8E460-3A3F-4594-AAC3-D9B46DA9703B}" type="pres">
      <dgm:prSet presAssocID="{6361A4CA-3DCF-43A1-B61B-21557852823C}" presName="rootComposite" presStyleCnt="0"/>
      <dgm:spPr/>
    </dgm:pt>
    <dgm:pt modelId="{05DE9C8E-882D-4FA6-A8C0-F905E1E9BFA1}" type="pres">
      <dgm:prSet presAssocID="{6361A4CA-3DCF-43A1-B61B-21557852823C}" presName="rootText" presStyleLbl="node4" presStyleIdx="2" presStyleCnt="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60C1820-77BE-4CC7-9C42-6113566268F4}" type="pres">
      <dgm:prSet presAssocID="{6361A4CA-3DCF-43A1-B61B-21557852823C}" presName="rootConnector" presStyleLbl="node4" presStyleIdx="2" presStyleCnt="11"/>
      <dgm:spPr/>
      <dgm:t>
        <a:bodyPr/>
        <a:lstStyle/>
        <a:p>
          <a:endParaRPr lang="en-US"/>
        </a:p>
      </dgm:t>
    </dgm:pt>
    <dgm:pt modelId="{F70600EB-72B8-49AE-81EB-6D045ED69A9E}" type="pres">
      <dgm:prSet presAssocID="{6361A4CA-3DCF-43A1-B61B-21557852823C}" presName="hierChild4" presStyleCnt="0"/>
      <dgm:spPr/>
    </dgm:pt>
    <dgm:pt modelId="{BD49036C-9DA0-4395-8288-EC3602755869}" type="pres">
      <dgm:prSet presAssocID="{6361A4CA-3DCF-43A1-B61B-21557852823C}" presName="hierChild5" presStyleCnt="0"/>
      <dgm:spPr/>
    </dgm:pt>
    <dgm:pt modelId="{951ADB20-4822-487B-9109-8BDC4103EF29}" type="pres">
      <dgm:prSet presAssocID="{584038AA-125A-449B-8A11-B4A70FF61F76}" presName="hierChild5" presStyleCnt="0"/>
      <dgm:spPr/>
    </dgm:pt>
    <dgm:pt modelId="{4A125D57-35A4-4C3B-8D10-EC0D450EA43F}" type="pres">
      <dgm:prSet presAssocID="{61E4A5A6-3954-4A91-92EE-EB8B366A0E14}" presName="Name37" presStyleLbl="parChTrans1D4" presStyleIdx="3" presStyleCnt="11"/>
      <dgm:spPr/>
      <dgm:t>
        <a:bodyPr/>
        <a:lstStyle/>
        <a:p>
          <a:endParaRPr lang="en-US"/>
        </a:p>
      </dgm:t>
    </dgm:pt>
    <dgm:pt modelId="{4EC18B0C-875B-4A15-9CB8-CA12F96E5FD1}" type="pres">
      <dgm:prSet presAssocID="{A246C06B-3970-4FAF-AB4A-239BD0F98BE3}" presName="hierRoot2" presStyleCnt="0">
        <dgm:presLayoutVars>
          <dgm:hierBranch val="init"/>
        </dgm:presLayoutVars>
      </dgm:prSet>
      <dgm:spPr/>
    </dgm:pt>
    <dgm:pt modelId="{4F8FED62-9FDC-4434-8579-F40F6E393F31}" type="pres">
      <dgm:prSet presAssocID="{A246C06B-3970-4FAF-AB4A-239BD0F98BE3}" presName="rootComposite" presStyleCnt="0"/>
      <dgm:spPr/>
    </dgm:pt>
    <dgm:pt modelId="{43A870B9-AED8-488D-9639-D4E70CF63324}" type="pres">
      <dgm:prSet presAssocID="{A246C06B-3970-4FAF-AB4A-239BD0F98BE3}" presName="rootText" presStyleLbl="node4" presStyleIdx="3" presStyleCnt="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8A31636-AA4A-47EB-A237-33E1845D2948}" type="pres">
      <dgm:prSet presAssocID="{A246C06B-3970-4FAF-AB4A-239BD0F98BE3}" presName="rootConnector" presStyleLbl="node4" presStyleIdx="3" presStyleCnt="11"/>
      <dgm:spPr/>
      <dgm:t>
        <a:bodyPr/>
        <a:lstStyle/>
        <a:p>
          <a:endParaRPr lang="en-US"/>
        </a:p>
      </dgm:t>
    </dgm:pt>
    <dgm:pt modelId="{566512AA-C36B-41B3-84CC-BC5F95CB298C}" type="pres">
      <dgm:prSet presAssocID="{A246C06B-3970-4FAF-AB4A-239BD0F98BE3}" presName="hierChild4" presStyleCnt="0"/>
      <dgm:spPr/>
    </dgm:pt>
    <dgm:pt modelId="{64C966EE-3A0D-48B0-8C9E-CFF52349B868}" type="pres">
      <dgm:prSet presAssocID="{0F1AF6D1-161C-416F-BF04-C06BD91C54A7}" presName="Name37" presStyleLbl="parChTrans1D4" presStyleIdx="4" presStyleCnt="11"/>
      <dgm:spPr/>
      <dgm:t>
        <a:bodyPr/>
        <a:lstStyle/>
        <a:p>
          <a:endParaRPr lang="en-US"/>
        </a:p>
      </dgm:t>
    </dgm:pt>
    <dgm:pt modelId="{96BA8FF2-0C79-4574-9447-A94D53B834ED}" type="pres">
      <dgm:prSet presAssocID="{316DB93E-4974-4383-9684-8B1FDBEF155A}" presName="hierRoot2" presStyleCnt="0">
        <dgm:presLayoutVars>
          <dgm:hierBranch val="init"/>
        </dgm:presLayoutVars>
      </dgm:prSet>
      <dgm:spPr/>
    </dgm:pt>
    <dgm:pt modelId="{576A4AE9-AD3C-4D2A-809A-BA4AF5AFB553}" type="pres">
      <dgm:prSet presAssocID="{316DB93E-4974-4383-9684-8B1FDBEF155A}" presName="rootComposite" presStyleCnt="0"/>
      <dgm:spPr/>
    </dgm:pt>
    <dgm:pt modelId="{98F2B54B-54D6-49FC-92E5-1AF10D4BD1AF}" type="pres">
      <dgm:prSet presAssocID="{316DB93E-4974-4383-9684-8B1FDBEF155A}" presName="rootText" presStyleLbl="node4" presStyleIdx="4" presStyleCnt="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DB191F0-3E53-4A68-8352-2F53988FA84B}" type="pres">
      <dgm:prSet presAssocID="{316DB93E-4974-4383-9684-8B1FDBEF155A}" presName="rootConnector" presStyleLbl="node4" presStyleIdx="4" presStyleCnt="11"/>
      <dgm:spPr/>
      <dgm:t>
        <a:bodyPr/>
        <a:lstStyle/>
        <a:p>
          <a:endParaRPr lang="en-US"/>
        </a:p>
      </dgm:t>
    </dgm:pt>
    <dgm:pt modelId="{90F33005-3EE7-4FE4-95B4-A8F046471668}" type="pres">
      <dgm:prSet presAssocID="{316DB93E-4974-4383-9684-8B1FDBEF155A}" presName="hierChild4" presStyleCnt="0"/>
      <dgm:spPr/>
    </dgm:pt>
    <dgm:pt modelId="{381F17A5-C816-4818-92B9-64B4C93987F5}" type="pres">
      <dgm:prSet presAssocID="{316DB93E-4974-4383-9684-8B1FDBEF155A}" presName="hierChild5" presStyleCnt="0"/>
      <dgm:spPr/>
    </dgm:pt>
    <dgm:pt modelId="{F11559F2-793E-4FF2-A768-E745AE03E628}" type="pres">
      <dgm:prSet presAssocID="{A246C06B-3970-4FAF-AB4A-239BD0F98BE3}" presName="hierChild5" presStyleCnt="0"/>
      <dgm:spPr/>
    </dgm:pt>
    <dgm:pt modelId="{8CE55DD2-EFB4-48B6-93A7-5197F4873921}" type="pres">
      <dgm:prSet presAssocID="{45769A4A-8151-4A89-AC44-6079DD45AF34}" presName="Name37" presStyleLbl="parChTrans1D4" presStyleIdx="5" presStyleCnt="11"/>
      <dgm:spPr/>
      <dgm:t>
        <a:bodyPr/>
        <a:lstStyle/>
        <a:p>
          <a:endParaRPr lang="en-US"/>
        </a:p>
      </dgm:t>
    </dgm:pt>
    <dgm:pt modelId="{A2D1C69D-4C8F-4C1B-9043-D71580D35158}" type="pres">
      <dgm:prSet presAssocID="{F16AF240-E871-4763-B758-64C0990823B9}" presName="hierRoot2" presStyleCnt="0">
        <dgm:presLayoutVars>
          <dgm:hierBranch val="init"/>
        </dgm:presLayoutVars>
      </dgm:prSet>
      <dgm:spPr/>
    </dgm:pt>
    <dgm:pt modelId="{F3F8E502-9A6A-48D4-B0E9-66375C5603B8}" type="pres">
      <dgm:prSet presAssocID="{F16AF240-E871-4763-B758-64C0990823B9}" presName="rootComposite" presStyleCnt="0"/>
      <dgm:spPr/>
    </dgm:pt>
    <dgm:pt modelId="{CEB9F16A-9B8F-464A-A523-D9B708FFA312}" type="pres">
      <dgm:prSet presAssocID="{F16AF240-E871-4763-B758-64C0990823B9}" presName="rootText" presStyleLbl="node4" presStyleIdx="5" presStyleCnt="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907276B-2B07-44F1-AFF7-438DBD42803A}" type="pres">
      <dgm:prSet presAssocID="{F16AF240-E871-4763-B758-64C0990823B9}" presName="rootConnector" presStyleLbl="node4" presStyleIdx="5" presStyleCnt="11"/>
      <dgm:spPr/>
      <dgm:t>
        <a:bodyPr/>
        <a:lstStyle/>
        <a:p>
          <a:endParaRPr lang="en-US"/>
        </a:p>
      </dgm:t>
    </dgm:pt>
    <dgm:pt modelId="{AFB1CCCA-1C3D-4CF5-AA55-1172199CBE0A}" type="pres">
      <dgm:prSet presAssocID="{F16AF240-E871-4763-B758-64C0990823B9}" presName="hierChild4" presStyleCnt="0"/>
      <dgm:spPr/>
    </dgm:pt>
    <dgm:pt modelId="{7C11E237-F699-442E-A1D6-D29E3E102B38}" type="pres">
      <dgm:prSet presAssocID="{6A76925C-F3B7-4285-8897-B5315D4E9052}" presName="Name37" presStyleLbl="parChTrans1D4" presStyleIdx="6" presStyleCnt="11"/>
      <dgm:spPr/>
      <dgm:t>
        <a:bodyPr/>
        <a:lstStyle/>
        <a:p>
          <a:endParaRPr lang="en-US"/>
        </a:p>
      </dgm:t>
    </dgm:pt>
    <dgm:pt modelId="{9267BB01-0217-4D8A-BAFC-760E35FC9D67}" type="pres">
      <dgm:prSet presAssocID="{53A3AEFF-0146-4FA1-B514-A8030A2C8C14}" presName="hierRoot2" presStyleCnt="0">
        <dgm:presLayoutVars>
          <dgm:hierBranch val="init"/>
        </dgm:presLayoutVars>
      </dgm:prSet>
      <dgm:spPr/>
    </dgm:pt>
    <dgm:pt modelId="{3166ACDF-7F75-4C24-AE5A-EF95F8C719CF}" type="pres">
      <dgm:prSet presAssocID="{53A3AEFF-0146-4FA1-B514-A8030A2C8C14}" presName="rootComposite" presStyleCnt="0"/>
      <dgm:spPr/>
    </dgm:pt>
    <dgm:pt modelId="{CAD05C0C-D742-4DAC-B21C-C90BF1ABA26B}" type="pres">
      <dgm:prSet presAssocID="{53A3AEFF-0146-4FA1-B514-A8030A2C8C14}" presName="rootText" presStyleLbl="node4" presStyleIdx="6" presStyleCnt="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FC49AFE-49DB-4EC3-8A05-B1D3D31A5890}" type="pres">
      <dgm:prSet presAssocID="{53A3AEFF-0146-4FA1-B514-A8030A2C8C14}" presName="rootConnector" presStyleLbl="node4" presStyleIdx="6" presStyleCnt="11"/>
      <dgm:spPr/>
      <dgm:t>
        <a:bodyPr/>
        <a:lstStyle/>
        <a:p>
          <a:endParaRPr lang="en-US"/>
        </a:p>
      </dgm:t>
    </dgm:pt>
    <dgm:pt modelId="{AD2C83CF-DF54-4A7E-B4E5-60249CBBCF21}" type="pres">
      <dgm:prSet presAssocID="{53A3AEFF-0146-4FA1-B514-A8030A2C8C14}" presName="hierChild4" presStyleCnt="0"/>
      <dgm:spPr/>
    </dgm:pt>
    <dgm:pt modelId="{DB8C8D71-BB81-4718-9CDF-EB3D85DF7E60}" type="pres">
      <dgm:prSet presAssocID="{53A3AEFF-0146-4FA1-B514-A8030A2C8C14}" presName="hierChild5" presStyleCnt="0"/>
      <dgm:spPr/>
    </dgm:pt>
    <dgm:pt modelId="{6F091F23-1A1C-4369-8A2C-76202A720769}" type="pres">
      <dgm:prSet presAssocID="{3C8C9E08-CAE3-47DB-B487-930F08BA9BBE}" presName="Name37" presStyleLbl="parChTrans1D4" presStyleIdx="7" presStyleCnt="11"/>
      <dgm:spPr/>
      <dgm:t>
        <a:bodyPr/>
        <a:lstStyle/>
        <a:p>
          <a:endParaRPr lang="en-US"/>
        </a:p>
      </dgm:t>
    </dgm:pt>
    <dgm:pt modelId="{0D3ED6C9-AA36-4D3A-83DD-68AC6D691B2F}" type="pres">
      <dgm:prSet presAssocID="{48D8F86C-B8AA-48E6-A1E0-E2E1E189EAE5}" presName="hierRoot2" presStyleCnt="0">
        <dgm:presLayoutVars>
          <dgm:hierBranch val="init"/>
        </dgm:presLayoutVars>
      </dgm:prSet>
      <dgm:spPr/>
    </dgm:pt>
    <dgm:pt modelId="{392B8C47-C8DB-47CD-8FBD-E701E87DC453}" type="pres">
      <dgm:prSet presAssocID="{48D8F86C-B8AA-48E6-A1E0-E2E1E189EAE5}" presName="rootComposite" presStyleCnt="0"/>
      <dgm:spPr/>
    </dgm:pt>
    <dgm:pt modelId="{36793C68-1E70-4058-B998-85F3CBF97F01}" type="pres">
      <dgm:prSet presAssocID="{48D8F86C-B8AA-48E6-A1E0-E2E1E189EAE5}" presName="rootText" presStyleLbl="node4" presStyleIdx="7" presStyleCnt="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3E1CEC5-87B8-4863-936E-A29C6F08CD1A}" type="pres">
      <dgm:prSet presAssocID="{48D8F86C-B8AA-48E6-A1E0-E2E1E189EAE5}" presName="rootConnector" presStyleLbl="node4" presStyleIdx="7" presStyleCnt="11"/>
      <dgm:spPr/>
      <dgm:t>
        <a:bodyPr/>
        <a:lstStyle/>
        <a:p>
          <a:endParaRPr lang="en-US"/>
        </a:p>
      </dgm:t>
    </dgm:pt>
    <dgm:pt modelId="{0EE3018B-417F-4105-B651-4377BDE62095}" type="pres">
      <dgm:prSet presAssocID="{48D8F86C-B8AA-48E6-A1E0-E2E1E189EAE5}" presName="hierChild4" presStyleCnt="0"/>
      <dgm:spPr/>
    </dgm:pt>
    <dgm:pt modelId="{9CB44345-2066-480F-9BBB-B89FE2A2F229}" type="pres">
      <dgm:prSet presAssocID="{48D8F86C-B8AA-48E6-A1E0-E2E1E189EAE5}" presName="hierChild5" presStyleCnt="0"/>
      <dgm:spPr/>
    </dgm:pt>
    <dgm:pt modelId="{531B6094-4D0A-4E16-97EF-E6E005E73B84}" type="pres">
      <dgm:prSet presAssocID="{F16AF240-E871-4763-B758-64C0990823B9}" presName="hierChild5" presStyleCnt="0"/>
      <dgm:spPr/>
    </dgm:pt>
    <dgm:pt modelId="{40A81802-27AF-401A-8845-BB2A643C959E}" type="pres">
      <dgm:prSet presAssocID="{0C58CA70-3B50-45C8-89AF-03FE6CCA6B23}" presName="Name37" presStyleLbl="parChTrans1D4" presStyleIdx="8" presStyleCnt="11"/>
      <dgm:spPr/>
      <dgm:t>
        <a:bodyPr/>
        <a:lstStyle/>
        <a:p>
          <a:endParaRPr lang="en-US"/>
        </a:p>
      </dgm:t>
    </dgm:pt>
    <dgm:pt modelId="{2A45B1B3-96C7-4A01-BF04-7EE1C9379E10}" type="pres">
      <dgm:prSet presAssocID="{0D38641E-88BB-49E6-B0AE-FA492A1905FD}" presName="hierRoot2" presStyleCnt="0">
        <dgm:presLayoutVars>
          <dgm:hierBranch val="init"/>
        </dgm:presLayoutVars>
      </dgm:prSet>
      <dgm:spPr/>
    </dgm:pt>
    <dgm:pt modelId="{F0242D9B-2973-45A6-BE90-B2964448C08D}" type="pres">
      <dgm:prSet presAssocID="{0D38641E-88BB-49E6-B0AE-FA492A1905FD}" presName="rootComposite" presStyleCnt="0"/>
      <dgm:spPr/>
    </dgm:pt>
    <dgm:pt modelId="{CABCF855-3645-4C62-AC71-2B47BAEE83FC}" type="pres">
      <dgm:prSet presAssocID="{0D38641E-88BB-49E6-B0AE-FA492A1905FD}" presName="rootText" presStyleLbl="node4" presStyleIdx="8" presStyleCnt="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54FE7F3-10A8-4D01-BD30-9A0406873A23}" type="pres">
      <dgm:prSet presAssocID="{0D38641E-88BB-49E6-B0AE-FA492A1905FD}" presName="rootConnector" presStyleLbl="node4" presStyleIdx="8" presStyleCnt="11"/>
      <dgm:spPr/>
      <dgm:t>
        <a:bodyPr/>
        <a:lstStyle/>
        <a:p>
          <a:endParaRPr lang="en-US"/>
        </a:p>
      </dgm:t>
    </dgm:pt>
    <dgm:pt modelId="{59FB5CCD-6741-4300-B1E9-6747D656C07A}" type="pres">
      <dgm:prSet presAssocID="{0D38641E-88BB-49E6-B0AE-FA492A1905FD}" presName="hierChild4" presStyleCnt="0"/>
      <dgm:spPr/>
    </dgm:pt>
    <dgm:pt modelId="{EE816964-4E43-417B-8187-3E32A7891ACC}" type="pres">
      <dgm:prSet presAssocID="{B6C62B23-1D18-4384-9B40-18F156CE0E41}" presName="Name37" presStyleLbl="parChTrans1D4" presStyleIdx="9" presStyleCnt="11"/>
      <dgm:spPr/>
      <dgm:t>
        <a:bodyPr/>
        <a:lstStyle/>
        <a:p>
          <a:endParaRPr lang="en-US"/>
        </a:p>
      </dgm:t>
    </dgm:pt>
    <dgm:pt modelId="{B06FA601-AA43-4820-98B1-7DF1FA460469}" type="pres">
      <dgm:prSet presAssocID="{931D63C1-5F83-4625-9379-38CF182F86B7}" presName="hierRoot2" presStyleCnt="0">
        <dgm:presLayoutVars>
          <dgm:hierBranch val="init"/>
        </dgm:presLayoutVars>
      </dgm:prSet>
      <dgm:spPr/>
    </dgm:pt>
    <dgm:pt modelId="{706FCA93-081A-4AB2-AA5B-3ECCA24B1FCC}" type="pres">
      <dgm:prSet presAssocID="{931D63C1-5F83-4625-9379-38CF182F86B7}" presName="rootComposite" presStyleCnt="0"/>
      <dgm:spPr/>
    </dgm:pt>
    <dgm:pt modelId="{CA1F41B2-D6BF-4B35-A942-758F101A18DB}" type="pres">
      <dgm:prSet presAssocID="{931D63C1-5F83-4625-9379-38CF182F86B7}" presName="rootText" presStyleLbl="node4" presStyleIdx="9" presStyleCnt="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530A8D-8211-434B-BB43-774A00D0443B}" type="pres">
      <dgm:prSet presAssocID="{931D63C1-5F83-4625-9379-38CF182F86B7}" presName="rootConnector" presStyleLbl="node4" presStyleIdx="9" presStyleCnt="11"/>
      <dgm:spPr/>
      <dgm:t>
        <a:bodyPr/>
        <a:lstStyle/>
        <a:p>
          <a:endParaRPr lang="en-US"/>
        </a:p>
      </dgm:t>
    </dgm:pt>
    <dgm:pt modelId="{D14BB652-DE7A-4C4E-A219-719BE21C55BE}" type="pres">
      <dgm:prSet presAssocID="{931D63C1-5F83-4625-9379-38CF182F86B7}" presName="hierChild4" presStyleCnt="0"/>
      <dgm:spPr/>
    </dgm:pt>
    <dgm:pt modelId="{440B8545-66D9-45A6-8BB5-450BB937196F}" type="pres">
      <dgm:prSet presAssocID="{931D63C1-5F83-4625-9379-38CF182F86B7}" presName="hierChild5" presStyleCnt="0"/>
      <dgm:spPr/>
    </dgm:pt>
    <dgm:pt modelId="{419F31F9-6F8E-4AE5-8801-1BBB66998215}" type="pres">
      <dgm:prSet presAssocID="{0D38641E-88BB-49E6-B0AE-FA492A1905FD}" presName="hierChild5" presStyleCnt="0"/>
      <dgm:spPr/>
    </dgm:pt>
    <dgm:pt modelId="{03965BD6-6B04-45ED-A2F6-445E3B785F8A}" type="pres">
      <dgm:prSet presAssocID="{E8BAC28C-451A-4A4A-81B3-25750F40BDC9}" presName="Name37" presStyleLbl="parChTrans1D4" presStyleIdx="10" presStyleCnt="11"/>
      <dgm:spPr/>
      <dgm:t>
        <a:bodyPr/>
        <a:lstStyle/>
        <a:p>
          <a:endParaRPr lang="en-US"/>
        </a:p>
      </dgm:t>
    </dgm:pt>
    <dgm:pt modelId="{562206AB-6156-477B-93EC-7F885667B183}" type="pres">
      <dgm:prSet presAssocID="{4C17EAF0-30D1-4EDC-B1E8-D1B05FB1DD3B}" presName="hierRoot2" presStyleCnt="0">
        <dgm:presLayoutVars>
          <dgm:hierBranch val="init"/>
        </dgm:presLayoutVars>
      </dgm:prSet>
      <dgm:spPr/>
    </dgm:pt>
    <dgm:pt modelId="{A148D9B3-FA45-4E9B-A370-D5CBA4082FCF}" type="pres">
      <dgm:prSet presAssocID="{4C17EAF0-30D1-4EDC-B1E8-D1B05FB1DD3B}" presName="rootComposite" presStyleCnt="0"/>
      <dgm:spPr/>
    </dgm:pt>
    <dgm:pt modelId="{DFC5598B-2BDD-4090-A515-2E5CF985813E}" type="pres">
      <dgm:prSet presAssocID="{4C17EAF0-30D1-4EDC-B1E8-D1B05FB1DD3B}" presName="rootText" presStyleLbl="node4" presStyleIdx="10" presStyleCnt="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DF9BB2E-838C-48A3-BBC8-82649034152F}" type="pres">
      <dgm:prSet presAssocID="{4C17EAF0-30D1-4EDC-B1E8-D1B05FB1DD3B}" presName="rootConnector" presStyleLbl="node4" presStyleIdx="10" presStyleCnt="11"/>
      <dgm:spPr/>
      <dgm:t>
        <a:bodyPr/>
        <a:lstStyle/>
        <a:p>
          <a:endParaRPr lang="en-US"/>
        </a:p>
      </dgm:t>
    </dgm:pt>
    <dgm:pt modelId="{C3447050-25E0-4B38-A73F-7D5EBA5287D1}" type="pres">
      <dgm:prSet presAssocID="{4C17EAF0-30D1-4EDC-B1E8-D1B05FB1DD3B}" presName="hierChild4" presStyleCnt="0"/>
      <dgm:spPr/>
    </dgm:pt>
    <dgm:pt modelId="{FB039F91-8EBE-456E-BD64-1A3E36BA4E5F}" type="pres">
      <dgm:prSet presAssocID="{4C17EAF0-30D1-4EDC-B1E8-D1B05FB1DD3B}" presName="hierChild5" presStyleCnt="0"/>
      <dgm:spPr/>
    </dgm:pt>
    <dgm:pt modelId="{E864ACBE-091A-4A06-9130-545189F3F424}" type="pres">
      <dgm:prSet presAssocID="{6BABF08F-6680-4913-9407-72DF4B5623DD}" presName="hierChild5" presStyleCnt="0"/>
      <dgm:spPr/>
    </dgm:pt>
    <dgm:pt modelId="{0FF6E8A5-63F3-4681-8C4F-99EACC836F0B}" type="pres">
      <dgm:prSet presAssocID="{0518F379-9B76-4D24-9528-ABF29A5CC0F7}" presName="hierChild5" presStyleCnt="0"/>
      <dgm:spPr/>
    </dgm:pt>
    <dgm:pt modelId="{8AD93AC2-FB01-4AA1-82F4-79A0EB0491A2}" type="pres">
      <dgm:prSet presAssocID="{94D99386-A6A5-4B25-8F36-9C86570D1A67}" presName="Name111" presStyleLbl="parChTrans1D3" presStyleIdx="1" presStyleCnt="2"/>
      <dgm:spPr/>
      <dgm:t>
        <a:bodyPr/>
        <a:lstStyle/>
        <a:p>
          <a:endParaRPr lang="en-US"/>
        </a:p>
      </dgm:t>
    </dgm:pt>
    <dgm:pt modelId="{C1C4C098-028A-419A-979F-B678CA1ED986}" type="pres">
      <dgm:prSet presAssocID="{5F541FCB-7925-4DA2-92EE-CAAB2C0FCD61}" presName="hierRoot3" presStyleCnt="0">
        <dgm:presLayoutVars>
          <dgm:hierBranch val="init"/>
        </dgm:presLayoutVars>
      </dgm:prSet>
      <dgm:spPr/>
    </dgm:pt>
    <dgm:pt modelId="{9A7D2E7E-D75D-4492-9B55-602CBCCBA220}" type="pres">
      <dgm:prSet presAssocID="{5F541FCB-7925-4DA2-92EE-CAAB2C0FCD61}" presName="rootComposite3" presStyleCnt="0"/>
      <dgm:spPr/>
    </dgm:pt>
    <dgm:pt modelId="{04806D48-1983-4F12-BC32-77FBC95A713E}" type="pres">
      <dgm:prSet presAssocID="{5F541FCB-7925-4DA2-92EE-CAAB2C0FCD61}" presName="rootText3" presStyleLbl="asst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0A7916A-5C2A-4A90-9F9F-264385781C2B}" type="pres">
      <dgm:prSet presAssocID="{5F541FCB-7925-4DA2-92EE-CAAB2C0FCD61}" presName="rootConnector3" presStyleLbl="asst2" presStyleIdx="0" presStyleCnt="1"/>
      <dgm:spPr/>
      <dgm:t>
        <a:bodyPr/>
        <a:lstStyle/>
        <a:p>
          <a:endParaRPr lang="en-US"/>
        </a:p>
      </dgm:t>
    </dgm:pt>
    <dgm:pt modelId="{73392A80-3560-42E3-A174-06496120F5BF}" type="pres">
      <dgm:prSet presAssocID="{5F541FCB-7925-4DA2-92EE-CAAB2C0FCD61}" presName="hierChild6" presStyleCnt="0"/>
      <dgm:spPr/>
    </dgm:pt>
    <dgm:pt modelId="{19B7F925-6AB8-4DAC-9863-B970EDB5E910}" type="pres">
      <dgm:prSet presAssocID="{5F541FCB-7925-4DA2-92EE-CAAB2C0FCD61}" presName="hierChild7" presStyleCnt="0"/>
      <dgm:spPr/>
    </dgm:pt>
    <dgm:pt modelId="{1466AD1D-FED2-4652-B171-A767B3F69BFC}" type="pres">
      <dgm:prSet presAssocID="{FF099EF7-321E-45BF-AED6-CB0900C8341A}" presName="hierChild3" presStyleCnt="0"/>
      <dgm:spPr/>
    </dgm:pt>
  </dgm:ptLst>
  <dgm:cxnLst>
    <dgm:cxn modelId="{1567DB47-F5E7-45B1-9479-844A6540266D}" type="presOf" srcId="{48D8F86C-B8AA-48E6-A1E0-E2E1E189EAE5}" destId="{93E1CEC5-87B8-4863-936E-A29C6F08CD1A}" srcOrd="1" destOrd="0" presId="urn:microsoft.com/office/officeart/2005/8/layout/orgChart1"/>
    <dgm:cxn modelId="{089AF622-D231-49E2-94C3-8AE8D497A888}" type="presOf" srcId="{A246C06B-3970-4FAF-AB4A-239BD0F98BE3}" destId="{E8A31636-AA4A-47EB-A237-33E1845D2948}" srcOrd="1" destOrd="0" presId="urn:microsoft.com/office/officeart/2005/8/layout/orgChart1"/>
    <dgm:cxn modelId="{86DF9A5F-82E1-4CCE-ADDE-6AAD5EDD7539}" type="presOf" srcId="{0F1AF6D1-161C-416F-BF04-C06BD91C54A7}" destId="{64C966EE-3A0D-48B0-8C9E-CFF52349B868}" srcOrd="0" destOrd="0" presId="urn:microsoft.com/office/officeart/2005/8/layout/orgChart1"/>
    <dgm:cxn modelId="{955C62AF-9208-49FE-8076-84255EB3B578}" type="presOf" srcId="{6361A4CA-3DCF-43A1-B61B-21557852823C}" destId="{060C1820-77BE-4CC7-9C42-6113566268F4}" srcOrd="1" destOrd="0" presId="urn:microsoft.com/office/officeart/2005/8/layout/orgChart1"/>
    <dgm:cxn modelId="{EFFB2FDA-86FC-462C-BD54-7337A4D333A8}" srcId="{F16AF240-E871-4763-B758-64C0990823B9}" destId="{53A3AEFF-0146-4FA1-B514-A8030A2C8C14}" srcOrd="0" destOrd="0" parTransId="{6A76925C-F3B7-4285-8897-B5315D4E9052}" sibTransId="{BD774927-53F4-49FD-9AAA-B729B7556C60}"/>
    <dgm:cxn modelId="{B33FADA0-9464-4D68-ADC5-3206C4EB4324}" type="presOf" srcId="{6361A4CA-3DCF-43A1-B61B-21557852823C}" destId="{05DE9C8E-882D-4FA6-A8C0-F905E1E9BFA1}" srcOrd="0" destOrd="0" presId="urn:microsoft.com/office/officeart/2005/8/layout/orgChart1"/>
    <dgm:cxn modelId="{DC6C29E2-CB45-4A25-A817-0402689C31A5}" srcId="{FF099EF7-321E-45BF-AED6-CB0900C8341A}" destId="{0518F379-9B76-4D24-9528-ABF29A5CC0F7}" srcOrd="0" destOrd="0" parTransId="{DE416E60-CF12-4738-8056-F98A479FE49F}" sibTransId="{BE12FF9A-AA6D-4E26-8169-D66AD7FF6FB4}"/>
    <dgm:cxn modelId="{59A4A785-78E8-4020-8282-A1FDD937A449}" type="presOf" srcId="{6BABF08F-6680-4913-9407-72DF4B5623DD}" destId="{FA39E77E-BCB5-4898-9C35-4015320503D0}" srcOrd="0" destOrd="0" presId="urn:microsoft.com/office/officeart/2005/8/layout/orgChart1"/>
    <dgm:cxn modelId="{47873D7B-34CD-4641-A7E2-2675D8877530}" type="presOf" srcId="{45769A4A-8151-4A89-AC44-6079DD45AF34}" destId="{8CE55DD2-EFB4-48B6-93A7-5197F4873921}" srcOrd="0" destOrd="0" presId="urn:microsoft.com/office/officeart/2005/8/layout/orgChart1"/>
    <dgm:cxn modelId="{DBCBA5D4-4FB2-4084-A71E-03073FD8DB64}" srcId="{F16AF240-E871-4763-B758-64C0990823B9}" destId="{48D8F86C-B8AA-48E6-A1E0-E2E1E189EAE5}" srcOrd="1" destOrd="0" parTransId="{3C8C9E08-CAE3-47DB-B487-930F08BA9BBE}" sibTransId="{F8FC2CFD-CB27-4ED8-9A77-8B241E8DAAA7}"/>
    <dgm:cxn modelId="{5A3F6246-C021-4CB8-9F07-EC92D65CF4E5}" type="presOf" srcId="{6BABF08F-6680-4913-9407-72DF4B5623DD}" destId="{C992EB07-9647-46A5-9F84-94E4CEFF2C97}" srcOrd="1" destOrd="0" presId="urn:microsoft.com/office/officeart/2005/8/layout/orgChart1"/>
    <dgm:cxn modelId="{21B84CDF-24C7-443C-8D59-A8F3B4997B4B}" type="presOf" srcId="{E8BAC28C-451A-4A4A-81B3-25750F40BDC9}" destId="{03965BD6-6B04-45ED-A2F6-445E3B785F8A}" srcOrd="0" destOrd="0" presId="urn:microsoft.com/office/officeart/2005/8/layout/orgChart1"/>
    <dgm:cxn modelId="{538CF2D2-4252-4EC1-9FBC-CA1990511945}" type="presOf" srcId="{316DB93E-4974-4383-9684-8B1FDBEF155A}" destId="{98F2B54B-54D6-49FC-92E5-1AF10D4BD1AF}" srcOrd="0" destOrd="0" presId="urn:microsoft.com/office/officeart/2005/8/layout/orgChart1"/>
    <dgm:cxn modelId="{61733E5D-2AA8-4B1C-A3EA-F4AE30052E54}" srcId="{0D38641E-88BB-49E6-B0AE-FA492A1905FD}" destId="{931D63C1-5F83-4625-9379-38CF182F86B7}" srcOrd="0" destOrd="0" parTransId="{B6C62B23-1D18-4384-9B40-18F156CE0E41}" sibTransId="{78A8D6CF-4DDA-41AB-A609-421073C16B23}"/>
    <dgm:cxn modelId="{81DA4E2F-6ACD-4527-9778-10DEFAE6C589}" type="presOf" srcId="{5F541FCB-7925-4DA2-92EE-CAAB2C0FCD61}" destId="{C0A7916A-5C2A-4A90-9F9F-264385781C2B}" srcOrd="1" destOrd="0" presId="urn:microsoft.com/office/officeart/2005/8/layout/orgChart1"/>
    <dgm:cxn modelId="{60D92CBB-56E0-4486-A436-EBE68A24100C}" type="presOf" srcId="{FF099EF7-321E-45BF-AED6-CB0900C8341A}" destId="{74152AFF-C99A-47B3-9BD3-359B73A6B85C}" srcOrd="0" destOrd="0" presId="urn:microsoft.com/office/officeart/2005/8/layout/orgChart1"/>
    <dgm:cxn modelId="{1F737BFB-DBD7-4DCC-9777-E63B1CE4790A}" type="presOf" srcId="{0C58CA70-3B50-45C8-89AF-03FE6CCA6B23}" destId="{40A81802-27AF-401A-8845-BB2A643C959E}" srcOrd="0" destOrd="0" presId="urn:microsoft.com/office/officeart/2005/8/layout/orgChart1"/>
    <dgm:cxn modelId="{E1E3D70C-9E2F-4D78-808F-3D54DA4826D2}" type="presOf" srcId="{DE416E60-CF12-4738-8056-F98A479FE49F}" destId="{9B5EC859-7248-4FBE-AAC0-34E59A4B5E3A}" srcOrd="0" destOrd="0" presId="urn:microsoft.com/office/officeart/2005/8/layout/orgChart1"/>
    <dgm:cxn modelId="{C61EB23A-BF37-4724-846A-BE793C3E2F41}" type="presOf" srcId="{4C17EAF0-30D1-4EDC-B1E8-D1B05FB1DD3B}" destId="{DFC5598B-2BDD-4090-A515-2E5CF985813E}" srcOrd="0" destOrd="0" presId="urn:microsoft.com/office/officeart/2005/8/layout/orgChart1"/>
    <dgm:cxn modelId="{DFC52D74-2912-4B03-ABBB-7806E2517571}" type="presOf" srcId="{A246C06B-3970-4FAF-AB4A-239BD0F98BE3}" destId="{43A870B9-AED8-488D-9639-D4E70CF63324}" srcOrd="0" destOrd="0" presId="urn:microsoft.com/office/officeart/2005/8/layout/orgChart1"/>
    <dgm:cxn modelId="{FCF95767-4B35-46F0-A01F-01D89B2E9822}" type="presOf" srcId="{3C72BBC4-F6BD-49AE-BBEA-345E568373FF}" destId="{B29155BC-7D95-4191-9569-967707456DAB}" srcOrd="0" destOrd="0" presId="urn:microsoft.com/office/officeart/2005/8/layout/orgChart1"/>
    <dgm:cxn modelId="{D976A4A7-6E97-4926-9BCC-7BEE6188EE4C}" type="presOf" srcId="{61E4A5A6-3954-4A91-92EE-EB8B366A0E14}" destId="{4A125D57-35A4-4C3B-8D10-EC0D450EA43F}" srcOrd="0" destOrd="0" presId="urn:microsoft.com/office/officeart/2005/8/layout/orgChart1"/>
    <dgm:cxn modelId="{1664C77B-3911-458F-A832-0D35226AD400}" type="presOf" srcId="{584038AA-125A-449B-8A11-B4A70FF61F76}" destId="{E687AEA8-2F48-427A-A1E1-F7689A448597}" srcOrd="1" destOrd="0" presId="urn:microsoft.com/office/officeart/2005/8/layout/orgChart1"/>
    <dgm:cxn modelId="{EF3FD7C6-31CD-4F9B-A319-EF09F35C5DBA}" type="presOf" srcId="{3C8C9E08-CAE3-47DB-B487-930F08BA9BBE}" destId="{6F091F23-1A1C-4369-8A2C-76202A720769}" srcOrd="0" destOrd="0" presId="urn:microsoft.com/office/officeart/2005/8/layout/orgChart1"/>
    <dgm:cxn modelId="{246648BD-AAAF-4D5D-BA3B-13C0C74AFA4D}" type="presOf" srcId="{B6C62B23-1D18-4384-9B40-18F156CE0E41}" destId="{EE816964-4E43-417B-8187-3E32A7891ACC}" srcOrd="0" destOrd="0" presId="urn:microsoft.com/office/officeart/2005/8/layout/orgChart1"/>
    <dgm:cxn modelId="{96E7103A-D773-46A6-93D8-5FF0B12FA7D1}" type="presOf" srcId="{5F541FCB-7925-4DA2-92EE-CAAB2C0FCD61}" destId="{04806D48-1983-4F12-BC32-77FBC95A713E}" srcOrd="0" destOrd="0" presId="urn:microsoft.com/office/officeart/2005/8/layout/orgChart1"/>
    <dgm:cxn modelId="{84C32BBB-966C-478C-8F47-C9F07F7C8C06}" type="presOf" srcId="{931D63C1-5F83-4625-9379-38CF182F86B7}" destId="{28530A8D-8211-434B-BB43-774A00D0443B}" srcOrd="1" destOrd="0" presId="urn:microsoft.com/office/officeart/2005/8/layout/orgChart1"/>
    <dgm:cxn modelId="{ABD81ACA-E76C-4189-85C7-1141903E3513}" type="presOf" srcId="{0D38641E-88BB-49E6-B0AE-FA492A1905FD}" destId="{154FE7F3-10A8-4D01-BD30-9A0406873A23}" srcOrd="1" destOrd="0" presId="urn:microsoft.com/office/officeart/2005/8/layout/orgChart1"/>
    <dgm:cxn modelId="{14F18E55-3F23-471D-B92E-78AF2B318FA1}" type="presOf" srcId="{0518F379-9B76-4D24-9528-ABF29A5CC0F7}" destId="{EB12E4D8-E7F1-4C62-B520-31141AFC5A55}" srcOrd="0" destOrd="0" presId="urn:microsoft.com/office/officeart/2005/8/layout/orgChart1"/>
    <dgm:cxn modelId="{ACEEEDF5-E08A-4A38-9B2C-839C8840F1EA}" type="presOf" srcId="{6EA1F4CD-0708-4339-A47D-25F76AEDB4DB}" destId="{BE809DCD-C791-4D06-B74E-636465068ABF}" srcOrd="0" destOrd="0" presId="urn:microsoft.com/office/officeart/2005/8/layout/orgChart1"/>
    <dgm:cxn modelId="{AD69FCAE-670B-4237-ADCF-5DA80465C28A}" srcId="{584038AA-125A-449B-8A11-B4A70FF61F76}" destId="{6361A4CA-3DCF-43A1-B61B-21557852823C}" srcOrd="1" destOrd="0" parTransId="{099AC108-4CE8-49E8-8557-3A627B28918C}" sibTransId="{779BA5A0-B23A-424F-BD60-632D83BFCD21}"/>
    <dgm:cxn modelId="{60CB9FF6-628D-44D5-B26F-638FFDB61242}" type="presOf" srcId="{53A3AEFF-0146-4FA1-B514-A8030A2C8C14}" destId="{6FC49AFE-49DB-4EC3-8A05-B1D3D31A5890}" srcOrd="1" destOrd="0" presId="urn:microsoft.com/office/officeart/2005/8/layout/orgChart1"/>
    <dgm:cxn modelId="{E6BD11BD-4C6D-4EEC-8783-E240D85A0CFD}" srcId="{A246C06B-3970-4FAF-AB4A-239BD0F98BE3}" destId="{316DB93E-4974-4383-9684-8B1FDBEF155A}" srcOrd="0" destOrd="0" parTransId="{0F1AF6D1-161C-416F-BF04-C06BD91C54A7}" sibTransId="{A4890800-AD85-4BFF-A71A-E40A808E0965}"/>
    <dgm:cxn modelId="{A1DDD9F4-A3C1-4E38-926F-91F466482E3A}" srcId="{6BABF08F-6680-4913-9407-72DF4B5623DD}" destId="{A246C06B-3970-4FAF-AB4A-239BD0F98BE3}" srcOrd="1" destOrd="0" parTransId="{61E4A5A6-3954-4A91-92EE-EB8B366A0E14}" sibTransId="{2E2C8106-E3A0-4233-8735-3A355F2091A2}"/>
    <dgm:cxn modelId="{3208994F-5ABA-4285-9C13-424399B24225}" type="presOf" srcId="{7565D96C-D930-4CAB-ADA8-D8135A4EB2F6}" destId="{CD69DD2B-98ED-4888-90F9-37D6914D1C08}" srcOrd="1" destOrd="0" presId="urn:microsoft.com/office/officeart/2005/8/layout/orgChart1"/>
    <dgm:cxn modelId="{7CA26140-774D-4AD8-B246-3380EA247BDC}" type="presOf" srcId="{7565D96C-D930-4CAB-ADA8-D8135A4EB2F6}" destId="{151F3D73-E132-4B10-9F2C-66818C46276B}" srcOrd="0" destOrd="0" presId="urn:microsoft.com/office/officeart/2005/8/layout/orgChart1"/>
    <dgm:cxn modelId="{459C535D-B3F2-44DC-A4A6-CE2D81CE8846}" type="presOf" srcId="{1C7D979F-7227-4BB2-A4FD-F4DB47AF2F3B}" destId="{BE145065-EDFB-468F-BB1A-0655909A86E6}" srcOrd="0" destOrd="0" presId="urn:microsoft.com/office/officeart/2005/8/layout/orgChart1"/>
    <dgm:cxn modelId="{8D421769-80FB-458A-B23F-E572EB8D2FFD}" type="presOf" srcId="{0518F379-9B76-4D24-9528-ABF29A5CC0F7}" destId="{F49C7E02-ADF7-47A9-B251-A05DCA6DCBF0}" srcOrd="1" destOrd="0" presId="urn:microsoft.com/office/officeart/2005/8/layout/orgChart1"/>
    <dgm:cxn modelId="{1A60FA99-7397-4254-8F83-A071621064E0}" srcId="{0518F379-9B76-4D24-9528-ABF29A5CC0F7}" destId="{5F541FCB-7925-4DA2-92EE-CAAB2C0FCD61}" srcOrd="1" destOrd="0" parTransId="{94D99386-A6A5-4B25-8F36-9C86570D1A67}" sibTransId="{89ED07A9-5139-44EA-A280-2A2F124E20BD}"/>
    <dgm:cxn modelId="{2E2A7E24-4685-49FB-A6D5-CB115D01A3FC}" type="presOf" srcId="{099AC108-4CE8-49E8-8557-3A627B28918C}" destId="{53245F03-4FBC-4D41-900B-FF3C2940C09A}" srcOrd="0" destOrd="0" presId="urn:microsoft.com/office/officeart/2005/8/layout/orgChart1"/>
    <dgm:cxn modelId="{2E27933A-6205-43EE-937A-541447479B1E}" srcId="{6BABF08F-6680-4913-9407-72DF4B5623DD}" destId="{F16AF240-E871-4763-B758-64C0990823B9}" srcOrd="2" destOrd="0" parTransId="{45769A4A-8151-4A89-AC44-6079DD45AF34}" sibTransId="{54A9C9BD-5A06-45B5-BF4E-8867C8E8A3D1}"/>
    <dgm:cxn modelId="{E366DDB5-7751-45F1-B262-9F595DA30CBC}" type="presOf" srcId="{4C17EAF0-30D1-4EDC-B1E8-D1B05FB1DD3B}" destId="{9DF9BB2E-838C-48A3-BBC8-82649034152F}" srcOrd="1" destOrd="0" presId="urn:microsoft.com/office/officeart/2005/8/layout/orgChart1"/>
    <dgm:cxn modelId="{3BC1965E-DA5C-4CD5-A063-F8DB0925D00E}" srcId="{584038AA-125A-449B-8A11-B4A70FF61F76}" destId="{7565D96C-D930-4CAB-ADA8-D8135A4EB2F6}" srcOrd="0" destOrd="0" parTransId="{54ADD861-1C7B-4C27-9339-09A30ACCBD3A}" sibTransId="{F02D052C-B732-4EE6-B22C-98F2C657EA53}"/>
    <dgm:cxn modelId="{7D524F50-BC72-4B83-9326-F3DEE7661ABA}" type="presOf" srcId="{F16AF240-E871-4763-B758-64C0990823B9}" destId="{CEB9F16A-9B8F-464A-A523-D9B708FFA312}" srcOrd="0" destOrd="0" presId="urn:microsoft.com/office/officeart/2005/8/layout/orgChart1"/>
    <dgm:cxn modelId="{2F56ACD4-8C7D-493E-9A3A-36C5B2B039D9}" srcId="{0518F379-9B76-4D24-9528-ABF29A5CC0F7}" destId="{6BABF08F-6680-4913-9407-72DF4B5623DD}" srcOrd="0" destOrd="0" parTransId="{3C72BBC4-F6BD-49AE-BBEA-345E568373FF}" sibTransId="{87EB1345-0844-4E5D-86C7-FC65612012BA}"/>
    <dgm:cxn modelId="{45E08E35-385E-4FDE-81AE-CE0344B2B914}" type="presOf" srcId="{94D99386-A6A5-4B25-8F36-9C86570D1A67}" destId="{8AD93AC2-FB01-4AA1-82F4-79A0EB0491A2}" srcOrd="0" destOrd="0" presId="urn:microsoft.com/office/officeart/2005/8/layout/orgChart1"/>
    <dgm:cxn modelId="{94AA841D-5259-4928-A3FF-4AE4EBE88BFE}" srcId="{6BABF08F-6680-4913-9407-72DF4B5623DD}" destId="{4C17EAF0-30D1-4EDC-B1E8-D1B05FB1DD3B}" srcOrd="4" destOrd="0" parTransId="{E8BAC28C-451A-4A4A-81B3-25750F40BDC9}" sibTransId="{35B29C15-7650-4270-ADC8-3AFFCB4E4920}"/>
    <dgm:cxn modelId="{33A6DF70-FC8A-4F95-9668-165D13EF64D9}" type="presOf" srcId="{FF099EF7-321E-45BF-AED6-CB0900C8341A}" destId="{6956488F-E20D-4E4E-8F20-68F84845927C}" srcOrd="1" destOrd="0" presId="urn:microsoft.com/office/officeart/2005/8/layout/orgChart1"/>
    <dgm:cxn modelId="{0041ECEE-53AC-4B4E-A9E3-423AEDB9DA1F}" type="presOf" srcId="{F16AF240-E871-4763-B758-64C0990823B9}" destId="{6907276B-2B07-44F1-AFF7-438DBD42803A}" srcOrd="1" destOrd="0" presId="urn:microsoft.com/office/officeart/2005/8/layout/orgChart1"/>
    <dgm:cxn modelId="{6C8162BA-3802-4F3A-8139-A19A565CF3FC}" srcId="{6BABF08F-6680-4913-9407-72DF4B5623DD}" destId="{0D38641E-88BB-49E6-B0AE-FA492A1905FD}" srcOrd="3" destOrd="0" parTransId="{0C58CA70-3B50-45C8-89AF-03FE6CCA6B23}" sibTransId="{90FC19EB-478E-4487-8DC2-A44BE564F81C}"/>
    <dgm:cxn modelId="{3B1B64DE-22B5-496A-B8C5-B8FDC609026B}" type="presOf" srcId="{54ADD861-1C7B-4C27-9339-09A30ACCBD3A}" destId="{BA57A948-1412-4A5C-877A-751AF4BA82A8}" srcOrd="0" destOrd="0" presId="urn:microsoft.com/office/officeart/2005/8/layout/orgChart1"/>
    <dgm:cxn modelId="{865AE3F0-8FDE-461C-8BE0-85B7899211B4}" srcId="{6BABF08F-6680-4913-9407-72DF4B5623DD}" destId="{584038AA-125A-449B-8A11-B4A70FF61F76}" srcOrd="0" destOrd="0" parTransId="{1C7D979F-7227-4BB2-A4FD-F4DB47AF2F3B}" sibTransId="{D78978D3-F97C-4E00-A729-E67DE377A6FE}"/>
    <dgm:cxn modelId="{377FFE42-5599-423B-B3B8-4A69D44DBE78}" type="presOf" srcId="{6A76925C-F3B7-4285-8897-B5315D4E9052}" destId="{7C11E237-F699-442E-A1D6-D29E3E102B38}" srcOrd="0" destOrd="0" presId="urn:microsoft.com/office/officeart/2005/8/layout/orgChart1"/>
    <dgm:cxn modelId="{487A8467-027A-4A77-9BD3-22B317E905E1}" type="presOf" srcId="{931D63C1-5F83-4625-9379-38CF182F86B7}" destId="{CA1F41B2-D6BF-4B35-A942-758F101A18DB}" srcOrd="0" destOrd="0" presId="urn:microsoft.com/office/officeart/2005/8/layout/orgChart1"/>
    <dgm:cxn modelId="{98272939-6EB7-44C7-AD4D-4C03F6589210}" srcId="{6EA1F4CD-0708-4339-A47D-25F76AEDB4DB}" destId="{FF099EF7-321E-45BF-AED6-CB0900C8341A}" srcOrd="0" destOrd="0" parTransId="{77A2F5FD-58D1-4D68-BCF2-D7F56AB792AB}" sibTransId="{46290DE6-CD0C-4A93-A40F-C405E9AA9A19}"/>
    <dgm:cxn modelId="{9958746D-5DC8-4678-BE45-12CED8CF65BC}" type="presOf" srcId="{48D8F86C-B8AA-48E6-A1E0-E2E1E189EAE5}" destId="{36793C68-1E70-4058-B998-85F3CBF97F01}" srcOrd="0" destOrd="0" presId="urn:microsoft.com/office/officeart/2005/8/layout/orgChart1"/>
    <dgm:cxn modelId="{1348D01D-22FF-459D-9FF4-1F6B5FDC39BD}" type="presOf" srcId="{0D38641E-88BB-49E6-B0AE-FA492A1905FD}" destId="{CABCF855-3645-4C62-AC71-2B47BAEE83FC}" srcOrd="0" destOrd="0" presId="urn:microsoft.com/office/officeart/2005/8/layout/orgChart1"/>
    <dgm:cxn modelId="{E88C022B-4C51-4E06-BCEA-BC9D9FBC7673}" type="presOf" srcId="{53A3AEFF-0146-4FA1-B514-A8030A2C8C14}" destId="{CAD05C0C-D742-4DAC-B21C-C90BF1ABA26B}" srcOrd="0" destOrd="0" presId="urn:microsoft.com/office/officeart/2005/8/layout/orgChart1"/>
    <dgm:cxn modelId="{B1D45581-0F69-40AE-907A-2638FB465D4B}" type="presOf" srcId="{584038AA-125A-449B-8A11-B4A70FF61F76}" destId="{3340FEC7-4108-4CFE-A78E-0CA98D30B777}" srcOrd="0" destOrd="0" presId="urn:microsoft.com/office/officeart/2005/8/layout/orgChart1"/>
    <dgm:cxn modelId="{F263CA92-89F0-40C9-BD1E-BBEB3362BFEC}" type="presOf" srcId="{316DB93E-4974-4383-9684-8B1FDBEF155A}" destId="{4DB191F0-3E53-4A68-8352-2F53988FA84B}" srcOrd="1" destOrd="0" presId="urn:microsoft.com/office/officeart/2005/8/layout/orgChart1"/>
    <dgm:cxn modelId="{93D0D619-02BD-409F-BB37-6342EE5F23AB}" type="presParOf" srcId="{BE809DCD-C791-4D06-B74E-636465068ABF}" destId="{F1F17F17-89E7-4DCF-9561-16D903EE3007}" srcOrd="0" destOrd="0" presId="urn:microsoft.com/office/officeart/2005/8/layout/orgChart1"/>
    <dgm:cxn modelId="{90AC317C-EB5D-46D9-AF9D-9345EA9E46DA}" type="presParOf" srcId="{F1F17F17-89E7-4DCF-9561-16D903EE3007}" destId="{7DC0DF56-A2B9-4344-ADE2-BC3B5BB38826}" srcOrd="0" destOrd="0" presId="urn:microsoft.com/office/officeart/2005/8/layout/orgChart1"/>
    <dgm:cxn modelId="{9952A27A-873E-4E25-BCF9-76C05B9D5EA3}" type="presParOf" srcId="{7DC0DF56-A2B9-4344-ADE2-BC3B5BB38826}" destId="{74152AFF-C99A-47B3-9BD3-359B73A6B85C}" srcOrd="0" destOrd="0" presId="urn:microsoft.com/office/officeart/2005/8/layout/orgChart1"/>
    <dgm:cxn modelId="{7BE6E8C8-85FE-4F21-AA0C-933642D776C5}" type="presParOf" srcId="{7DC0DF56-A2B9-4344-ADE2-BC3B5BB38826}" destId="{6956488F-E20D-4E4E-8F20-68F84845927C}" srcOrd="1" destOrd="0" presId="urn:microsoft.com/office/officeart/2005/8/layout/orgChart1"/>
    <dgm:cxn modelId="{2C5A2921-D8AD-4283-9D9F-E3FB6C9AE3B9}" type="presParOf" srcId="{F1F17F17-89E7-4DCF-9561-16D903EE3007}" destId="{DE6B1A58-11C8-4A31-BFD5-5D10DA0DEC8B}" srcOrd="1" destOrd="0" presId="urn:microsoft.com/office/officeart/2005/8/layout/orgChart1"/>
    <dgm:cxn modelId="{6CF7DD3D-0224-4352-ABF5-B7C002536E75}" type="presParOf" srcId="{DE6B1A58-11C8-4A31-BFD5-5D10DA0DEC8B}" destId="{9B5EC859-7248-4FBE-AAC0-34E59A4B5E3A}" srcOrd="0" destOrd="0" presId="urn:microsoft.com/office/officeart/2005/8/layout/orgChart1"/>
    <dgm:cxn modelId="{EB9B3073-E03A-4B9C-A045-4FE9A3A98327}" type="presParOf" srcId="{DE6B1A58-11C8-4A31-BFD5-5D10DA0DEC8B}" destId="{DABCF168-8197-4DA5-94C4-057CBDCE17AB}" srcOrd="1" destOrd="0" presId="urn:microsoft.com/office/officeart/2005/8/layout/orgChart1"/>
    <dgm:cxn modelId="{706580B6-C0AF-4544-9014-1F6AE6ADC0C2}" type="presParOf" srcId="{DABCF168-8197-4DA5-94C4-057CBDCE17AB}" destId="{C69B29FC-971D-497C-B303-CC11DC38A35E}" srcOrd="0" destOrd="0" presId="urn:microsoft.com/office/officeart/2005/8/layout/orgChart1"/>
    <dgm:cxn modelId="{2B7723F7-7A1E-41AC-8092-5090F3381B08}" type="presParOf" srcId="{C69B29FC-971D-497C-B303-CC11DC38A35E}" destId="{EB12E4D8-E7F1-4C62-B520-31141AFC5A55}" srcOrd="0" destOrd="0" presId="urn:microsoft.com/office/officeart/2005/8/layout/orgChart1"/>
    <dgm:cxn modelId="{DDA7896B-1DD4-49D2-AFA7-7EEDCA7053B6}" type="presParOf" srcId="{C69B29FC-971D-497C-B303-CC11DC38A35E}" destId="{F49C7E02-ADF7-47A9-B251-A05DCA6DCBF0}" srcOrd="1" destOrd="0" presId="urn:microsoft.com/office/officeart/2005/8/layout/orgChart1"/>
    <dgm:cxn modelId="{29BFF76C-F64C-4FBB-B748-C623C7492647}" type="presParOf" srcId="{DABCF168-8197-4DA5-94C4-057CBDCE17AB}" destId="{7292F90E-15B3-447A-9832-737E5FD6DA66}" srcOrd="1" destOrd="0" presId="urn:microsoft.com/office/officeart/2005/8/layout/orgChart1"/>
    <dgm:cxn modelId="{877FD207-E4D2-4FE4-AEE1-AB6C53CD7D5F}" type="presParOf" srcId="{7292F90E-15B3-447A-9832-737E5FD6DA66}" destId="{B29155BC-7D95-4191-9569-967707456DAB}" srcOrd="0" destOrd="0" presId="urn:microsoft.com/office/officeart/2005/8/layout/orgChart1"/>
    <dgm:cxn modelId="{D8C81056-BAA7-477A-855A-37851265DE42}" type="presParOf" srcId="{7292F90E-15B3-447A-9832-737E5FD6DA66}" destId="{2949D79F-7BC4-4F0F-847B-88CF0E19C358}" srcOrd="1" destOrd="0" presId="urn:microsoft.com/office/officeart/2005/8/layout/orgChart1"/>
    <dgm:cxn modelId="{C8B6D571-13E3-4F5D-827E-D3B65C84B1D3}" type="presParOf" srcId="{2949D79F-7BC4-4F0F-847B-88CF0E19C358}" destId="{BC51F3BC-033D-4AE0-958E-27FEC9526E08}" srcOrd="0" destOrd="0" presId="urn:microsoft.com/office/officeart/2005/8/layout/orgChart1"/>
    <dgm:cxn modelId="{6513D84B-BE8C-426B-8331-39BA2506B810}" type="presParOf" srcId="{BC51F3BC-033D-4AE0-958E-27FEC9526E08}" destId="{FA39E77E-BCB5-4898-9C35-4015320503D0}" srcOrd="0" destOrd="0" presId="urn:microsoft.com/office/officeart/2005/8/layout/orgChart1"/>
    <dgm:cxn modelId="{6692CDB1-CFF2-4883-AAE7-2E17DB041699}" type="presParOf" srcId="{BC51F3BC-033D-4AE0-958E-27FEC9526E08}" destId="{C992EB07-9647-46A5-9F84-94E4CEFF2C97}" srcOrd="1" destOrd="0" presId="urn:microsoft.com/office/officeart/2005/8/layout/orgChart1"/>
    <dgm:cxn modelId="{4937615D-4D78-4EF2-B42C-DCB520F7F0C4}" type="presParOf" srcId="{2949D79F-7BC4-4F0F-847B-88CF0E19C358}" destId="{AD655A41-CF7C-480A-BB91-7E9673A1E987}" srcOrd="1" destOrd="0" presId="urn:microsoft.com/office/officeart/2005/8/layout/orgChart1"/>
    <dgm:cxn modelId="{2D2F2036-1FED-42DC-B5B6-02E0C46C356A}" type="presParOf" srcId="{AD655A41-CF7C-480A-BB91-7E9673A1E987}" destId="{BE145065-EDFB-468F-BB1A-0655909A86E6}" srcOrd="0" destOrd="0" presId="urn:microsoft.com/office/officeart/2005/8/layout/orgChart1"/>
    <dgm:cxn modelId="{7E0ABF17-0597-42E9-B337-A4BB65A57ACD}" type="presParOf" srcId="{AD655A41-CF7C-480A-BB91-7E9673A1E987}" destId="{FF086BA2-CE21-46D5-ACF7-241F26846F49}" srcOrd="1" destOrd="0" presId="urn:microsoft.com/office/officeart/2005/8/layout/orgChart1"/>
    <dgm:cxn modelId="{4EF90C96-DEA4-45AA-9DAD-B4395E72BB22}" type="presParOf" srcId="{FF086BA2-CE21-46D5-ACF7-241F26846F49}" destId="{DCB90F33-BC33-4730-9B53-73C191E12821}" srcOrd="0" destOrd="0" presId="urn:microsoft.com/office/officeart/2005/8/layout/orgChart1"/>
    <dgm:cxn modelId="{163934F2-8947-472D-BD10-3646AE9B759E}" type="presParOf" srcId="{DCB90F33-BC33-4730-9B53-73C191E12821}" destId="{3340FEC7-4108-4CFE-A78E-0CA98D30B777}" srcOrd="0" destOrd="0" presId="urn:microsoft.com/office/officeart/2005/8/layout/orgChart1"/>
    <dgm:cxn modelId="{7810D00B-C112-490E-BB06-6C418BEFCD7B}" type="presParOf" srcId="{DCB90F33-BC33-4730-9B53-73C191E12821}" destId="{E687AEA8-2F48-427A-A1E1-F7689A448597}" srcOrd="1" destOrd="0" presId="urn:microsoft.com/office/officeart/2005/8/layout/orgChart1"/>
    <dgm:cxn modelId="{9403BA48-6946-4985-ABBB-3129709F9296}" type="presParOf" srcId="{FF086BA2-CE21-46D5-ACF7-241F26846F49}" destId="{6B379A9B-DA91-4064-9F1C-2765AFCE355D}" srcOrd="1" destOrd="0" presId="urn:microsoft.com/office/officeart/2005/8/layout/orgChart1"/>
    <dgm:cxn modelId="{043720BC-3E47-4482-B3E6-39F93834B183}" type="presParOf" srcId="{6B379A9B-DA91-4064-9F1C-2765AFCE355D}" destId="{BA57A948-1412-4A5C-877A-751AF4BA82A8}" srcOrd="0" destOrd="0" presId="urn:microsoft.com/office/officeart/2005/8/layout/orgChart1"/>
    <dgm:cxn modelId="{09AA449D-BF29-4431-9A3D-A3CDF2BF3BE4}" type="presParOf" srcId="{6B379A9B-DA91-4064-9F1C-2765AFCE355D}" destId="{601438C3-1B13-4B4C-9FAE-37AEC339F326}" srcOrd="1" destOrd="0" presId="urn:microsoft.com/office/officeart/2005/8/layout/orgChart1"/>
    <dgm:cxn modelId="{1FB92BCD-1E5F-429B-A2B3-443870B30FCE}" type="presParOf" srcId="{601438C3-1B13-4B4C-9FAE-37AEC339F326}" destId="{DD640CDE-569D-4E36-A2AC-252F87C03157}" srcOrd="0" destOrd="0" presId="urn:microsoft.com/office/officeart/2005/8/layout/orgChart1"/>
    <dgm:cxn modelId="{E379592B-0115-49A5-9CD9-D07464215A26}" type="presParOf" srcId="{DD640CDE-569D-4E36-A2AC-252F87C03157}" destId="{151F3D73-E132-4B10-9F2C-66818C46276B}" srcOrd="0" destOrd="0" presId="urn:microsoft.com/office/officeart/2005/8/layout/orgChart1"/>
    <dgm:cxn modelId="{9D4D6AAE-DEBC-46A3-9929-545F62C85AD7}" type="presParOf" srcId="{DD640CDE-569D-4E36-A2AC-252F87C03157}" destId="{CD69DD2B-98ED-4888-90F9-37D6914D1C08}" srcOrd="1" destOrd="0" presId="urn:microsoft.com/office/officeart/2005/8/layout/orgChart1"/>
    <dgm:cxn modelId="{D53CA5EC-5FEB-4ABE-8C79-7685613DA6EE}" type="presParOf" srcId="{601438C3-1B13-4B4C-9FAE-37AEC339F326}" destId="{6F1BDA28-2FB2-42AD-951C-CBE3864B3E32}" srcOrd="1" destOrd="0" presId="urn:microsoft.com/office/officeart/2005/8/layout/orgChart1"/>
    <dgm:cxn modelId="{E89E8563-C226-4FD0-9B46-B9D66692D6B8}" type="presParOf" srcId="{601438C3-1B13-4B4C-9FAE-37AEC339F326}" destId="{28DA3262-931D-4134-8B37-CCED06B4D040}" srcOrd="2" destOrd="0" presId="urn:microsoft.com/office/officeart/2005/8/layout/orgChart1"/>
    <dgm:cxn modelId="{CA7C1432-2880-475C-957C-D5E655DB6C47}" type="presParOf" srcId="{6B379A9B-DA91-4064-9F1C-2765AFCE355D}" destId="{53245F03-4FBC-4D41-900B-FF3C2940C09A}" srcOrd="2" destOrd="0" presId="urn:microsoft.com/office/officeart/2005/8/layout/orgChart1"/>
    <dgm:cxn modelId="{5D5FC35B-5386-4384-B49E-3015351C9925}" type="presParOf" srcId="{6B379A9B-DA91-4064-9F1C-2765AFCE355D}" destId="{7B38F75A-952A-4B5A-AC0F-8AB317EC3E0F}" srcOrd="3" destOrd="0" presId="urn:microsoft.com/office/officeart/2005/8/layout/orgChart1"/>
    <dgm:cxn modelId="{51D638C2-8535-4C1A-B56F-75FFC44BDC99}" type="presParOf" srcId="{7B38F75A-952A-4B5A-AC0F-8AB317EC3E0F}" destId="{71B8E460-3A3F-4594-AAC3-D9B46DA9703B}" srcOrd="0" destOrd="0" presId="urn:microsoft.com/office/officeart/2005/8/layout/orgChart1"/>
    <dgm:cxn modelId="{535C577D-6F6D-45D7-B647-CC521DBF21FC}" type="presParOf" srcId="{71B8E460-3A3F-4594-AAC3-D9B46DA9703B}" destId="{05DE9C8E-882D-4FA6-A8C0-F905E1E9BFA1}" srcOrd="0" destOrd="0" presId="urn:microsoft.com/office/officeart/2005/8/layout/orgChart1"/>
    <dgm:cxn modelId="{029C9BFF-65C2-4710-87BA-012FE61CC401}" type="presParOf" srcId="{71B8E460-3A3F-4594-AAC3-D9B46DA9703B}" destId="{060C1820-77BE-4CC7-9C42-6113566268F4}" srcOrd="1" destOrd="0" presId="urn:microsoft.com/office/officeart/2005/8/layout/orgChart1"/>
    <dgm:cxn modelId="{B9C9AB6F-28DB-4DAB-818E-0D4BB6829F59}" type="presParOf" srcId="{7B38F75A-952A-4B5A-AC0F-8AB317EC3E0F}" destId="{F70600EB-72B8-49AE-81EB-6D045ED69A9E}" srcOrd="1" destOrd="0" presId="urn:microsoft.com/office/officeart/2005/8/layout/orgChart1"/>
    <dgm:cxn modelId="{DC7105F1-D73F-40D1-925C-910C706641C4}" type="presParOf" srcId="{7B38F75A-952A-4B5A-AC0F-8AB317EC3E0F}" destId="{BD49036C-9DA0-4395-8288-EC3602755869}" srcOrd="2" destOrd="0" presId="urn:microsoft.com/office/officeart/2005/8/layout/orgChart1"/>
    <dgm:cxn modelId="{E9A6FFE0-D4B0-4046-A6BD-24B831A42415}" type="presParOf" srcId="{FF086BA2-CE21-46D5-ACF7-241F26846F49}" destId="{951ADB20-4822-487B-9109-8BDC4103EF29}" srcOrd="2" destOrd="0" presId="urn:microsoft.com/office/officeart/2005/8/layout/orgChart1"/>
    <dgm:cxn modelId="{FD4596E4-C814-4C95-9A72-D90DB432DAA1}" type="presParOf" srcId="{AD655A41-CF7C-480A-BB91-7E9673A1E987}" destId="{4A125D57-35A4-4C3B-8D10-EC0D450EA43F}" srcOrd="2" destOrd="0" presId="urn:microsoft.com/office/officeart/2005/8/layout/orgChart1"/>
    <dgm:cxn modelId="{9B3F4458-ADD6-4BAD-B796-E2D98086D8B0}" type="presParOf" srcId="{AD655A41-CF7C-480A-BB91-7E9673A1E987}" destId="{4EC18B0C-875B-4A15-9CB8-CA12F96E5FD1}" srcOrd="3" destOrd="0" presId="urn:microsoft.com/office/officeart/2005/8/layout/orgChart1"/>
    <dgm:cxn modelId="{3D46781B-2222-4428-82A6-DFE83DB096A3}" type="presParOf" srcId="{4EC18B0C-875B-4A15-9CB8-CA12F96E5FD1}" destId="{4F8FED62-9FDC-4434-8579-F40F6E393F31}" srcOrd="0" destOrd="0" presId="urn:microsoft.com/office/officeart/2005/8/layout/orgChart1"/>
    <dgm:cxn modelId="{D65D4795-23E2-41A1-A700-E161A011184F}" type="presParOf" srcId="{4F8FED62-9FDC-4434-8579-F40F6E393F31}" destId="{43A870B9-AED8-488D-9639-D4E70CF63324}" srcOrd="0" destOrd="0" presId="urn:microsoft.com/office/officeart/2005/8/layout/orgChart1"/>
    <dgm:cxn modelId="{A69DEF45-600C-4B58-9454-1B5366C6576F}" type="presParOf" srcId="{4F8FED62-9FDC-4434-8579-F40F6E393F31}" destId="{E8A31636-AA4A-47EB-A237-33E1845D2948}" srcOrd="1" destOrd="0" presId="urn:microsoft.com/office/officeart/2005/8/layout/orgChart1"/>
    <dgm:cxn modelId="{2F149CBD-689F-4710-9BBD-21E9CA9A9D14}" type="presParOf" srcId="{4EC18B0C-875B-4A15-9CB8-CA12F96E5FD1}" destId="{566512AA-C36B-41B3-84CC-BC5F95CB298C}" srcOrd="1" destOrd="0" presId="urn:microsoft.com/office/officeart/2005/8/layout/orgChart1"/>
    <dgm:cxn modelId="{D3C10CE2-3F0D-4CBA-9048-A4DCE5D4D9BA}" type="presParOf" srcId="{566512AA-C36B-41B3-84CC-BC5F95CB298C}" destId="{64C966EE-3A0D-48B0-8C9E-CFF52349B868}" srcOrd="0" destOrd="0" presId="urn:microsoft.com/office/officeart/2005/8/layout/orgChart1"/>
    <dgm:cxn modelId="{8248ED47-BCE6-451D-8A6D-E7E9F5FFF545}" type="presParOf" srcId="{566512AA-C36B-41B3-84CC-BC5F95CB298C}" destId="{96BA8FF2-0C79-4574-9447-A94D53B834ED}" srcOrd="1" destOrd="0" presId="urn:microsoft.com/office/officeart/2005/8/layout/orgChart1"/>
    <dgm:cxn modelId="{63E7C2B8-AD53-4C99-AAE0-9E7701AF2B06}" type="presParOf" srcId="{96BA8FF2-0C79-4574-9447-A94D53B834ED}" destId="{576A4AE9-AD3C-4D2A-809A-BA4AF5AFB553}" srcOrd="0" destOrd="0" presId="urn:microsoft.com/office/officeart/2005/8/layout/orgChart1"/>
    <dgm:cxn modelId="{4A550FCA-20CD-4136-8D55-BEBD5058A5E2}" type="presParOf" srcId="{576A4AE9-AD3C-4D2A-809A-BA4AF5AFB553}" destId="{98F2B54B-54D6-49FC-92E5-1AF10D4BD1AF}" srcOrd="0" destOrd="0" presId="urn:microsoft.com/office/officeart/2005/8/layout/orgChart1"/>
    <dgm:cxn modelId="{B049DFD9-F5BF-4464-A12A-AE0D1941BD1C}" type="presParOf" srcId="{576A4AE9-AD3C-4D2A-809A-BA4AF5AFB553}" destId="{4DB191F0-3E53-4A68-8352-2F53988FA84B}" srcOrd="1" destOrd="0" presId="urn:microsoft.com/office/officeart/2005/8/layout/orgChart1"/>
    <dgm:cxn modelId="{5FCEB49E-D54B-45BD-80A8-94E8A5D05671}" type="presParOf" srcId="{96BA8FF2-0C79-4574-9447-A94D53B834ED}" destId="{90F33005-3EE7-4FE4-95B4-A8F046471668}" srcOrd="1" destOrd="0" presId="urn:microsoft.com/office/officeart/2005/8/layout/orgChart1"/>
    <dgm:cxn modelId="{8AD951B5-B6CF-4D62-A366-191917E6D932}" type="presParOf" srcId="{96BA8FF2-0C79-4574-9447-A94D53B834ED}" destId="{381F17A5-C816-4818-92B9-64B4C93987F5}" srcOrd="2" destOrd="0" presId="urn:microsoft.com/office/officeart/2005/8/layout/orgChart1"/>
    <dgm:cxn modelId="{710AA494-F468-4C52-97C6-75B0AB4DAAB6}" type="presParOf" srcId="{4EC18B0C-875B-4A15-9CB8-CA12F96E5FD1}" destId="{F11559F2-793E-4FF2-A768-E745AE03E628}" srcOrd="2" destOrd="0" presId="urn:microsoft.com/office/officeart/2005/8/layout/orgChart1"/>
    <dgm:cxn modelId="{B650D693-A0E9-442E-AFB7-021E79657205}" type="presParOf" srcId="{AD655A41-CF7C-480A-BB91-7E9673A1E987}" destId="{8CE55DD2-EFB4-48B6-93A7-5197F4873921}" srcOrd="4" destOrd="0" presId="urn:microsoft.com/office/officeart/2005/8/layout/orgChart1"/>
    <dgm:cxn modelId="{1AB2B4D6-9081-4E91-A6B3-C56BECF355ED}" type="presParOf" srcId="{AD655A41-CF7C-480A-BB91-7E9673A1E987}" destId="{A2D1C69D-4C8F-4C1B-9043-D71580D35158}" srcOrd="5" destOrd="0" presId="urn:microsoft.com/office/officeart/2005/8/layout/orgChart1"/>
    <dgm:cxn modelId="{B7338020-5A6E-4B25-A287-F115550E6E71}" type="presParOf" srcId="{A2D1C69D-4C8F-4C1B-9043-D71580D35158}" destId="{F3F8E502-9A6A-48D4-B0E9-66375C5603B8}" srcOrd="0" destOrd="0" presId="urn:microsoft.com/office/officeart/2005/8/layout/orgChart1"/>
    <dgm:cxn modelId="{1E80B384-C05E-4984-A9EE-B843FDF6C5E7}" type="presParOf" srcId="{F3F8E502-9A6A-48D4-B0E9-66375C5603B8}" destId="{CEB9F16A-9B8F-464A-A523-D9B708FFA312}" srcOrd="0" destOrd="0" presId="urn:microsoft.com/office/officeart/2005/8/layout/orgChart1"/>
    <dgm:cxn modelId="{92EBA9D6-D189-415D-AFA4-D5541B677698}" type="presParOf" srcId="{F3F8E502-9A6A-48D4-B0E9-66375C5603B8}" destId="{6907276B-2B07-44F1-AFF7-438DBD42803A}" srcOrd="1" destOrd="0" presId="urn:microsoft.com/office/officeart/2005/8/layout/orgChart1"/>
    <dgm:cxn modelId="{F55A9C09-9CDB-4696-8F67-853AEF94D5D8}" type="presParOf" srcId="{A2D1C69D-4C8F-4C1B-9043-D71580D35158}" destId="{AFB1CCCA-1C3D-4CF5-AA55-1172199CBE0A}" srcOrd="1" destOrd="0" presId="urn:microsoft.com/office/officeart/2005/8/layout/orgChart1"/>
    <dgm:cxn modelId="{E4CA943C-B395-4DFE-B60C-34E6765A7860}" type="presParOf" srcId="{AFB1CCCA-1C3D-4CF5-AA55-1172199CBE0A}" destId="{7C11E237-F699-442E-A1D6-D29E3E102B38}" srcOrd="0" destOrd="0" presId="urn:microsoft.com/office/officeart/2005/8/layout/orgChart1"/>
    <dgm:cxn modelId="{70982F1B-0F56-4A4F-AC8D-A69D2F2AE450}" type="presParOf" srcId="{AFB1CCCA-1C3D-4CF5-AA55-1172199CBE0A}" destId="{9267BB01-0217-4D8A-BAFC-760E35FC9D67}" srcOrd="1" destOrd="0" presId="urn:microsoft.com/office/officeart/2005/8/layout/orgChart1"/>
    <dgm:cxn modelId="{24001514-D354-4A49-AC94-43A7977E37E3}" type="presParOf" srcId="{9267BB01-0217-4D8A-BAFC-760E35FC9D67}" destId="{3166ACDF-7F75-4C24-AE5A-EF95F8C719CF}" srcOrd="0" destOrd="0" presId="urn:microsoft.com/office/officeart/2005/8/layout/orgChart1"/>
    <dgm:cxn modelId="{FE7F175D-E86F-4A3E-BB23-BCC8CCF63CC7}" type="presParOf" srcId="{3166ACDF-7F75-4C24-AE5A-EF95F8C719CF}" destId="{CAD05C0C-D742-4DAC-B21C-C90BF1ABA26B}" srcOrd="0" destOrd="0" presId="urn:microsoft.com/office/officeart/2005/8/layout/orgChart1"/>
    <dgm:cxn modelId="{86C7D40C-351C-4ACB-A18D-20FB1165AA05}" type="presParOf" srcId="{3166ACDF-7F75-4C24-AE5A-EF95F8C719CF}" destId="{6FC49AFE-49DB-4EC3-8A05-B1D3D31A5890}" srcOrd="1" destOrd="0" presId="urn:microsoft.com/office/officeart/2005/8/layout/orgChart1"/>
    <dgm:cxn modelId="{AEE90A76-78CA-4D53-BE1D-CE3BC58CC594}" type="presParOf" srcId="{9267BB01-0217-4D8A-BAFC-760E35FC9D67}" destId="{AD2C83CF-DF54-4A7E-B4E5-60249CBBCF21}" srcOrd="1" destOrd="0" presId="urn:microsoft.com/office/officeart/2005/8/layout/orgChart1"/>
    <dgm:cxn modelId="{1FF6284B-2E96-46F8-A562-D34C0C303BB2}" type="presParOf" srcId="{9267BB01-0217-4D8A-BAFC-760E35FC9D67}" destId="{DB8C8D71-BB81-4718-9CDF-EB3D85DF7E60}" srcOrd="2" destOrd="0" presId="urn:microsoft.com/office/officeart/2005/8/layout/orgChart1"/>
    <dgm:cxn modelId="{0D1BFE38-948E-4B7D-889E-5EE8721B235C}" type="presParOf" srcId="{AFB1CCCA-1C3D-4CF5-AA55-1172199CBE0A}" destId="{6F091F23-1A1C-4369-8A2C-76202A720769}" srcOrd="2" destOrd="0" presId="urn:microsoft.com/office/officeart/2005/8/layout/orgChart1"/>
    <dgm:cxn modelId="{F333A612-8643-404C-8E4E-B107B6205519}" type="presParOf" srcId="{AFB1CCCA-1C3D-4CF5-AA55-1172199CBE0A}" destId="{0D3ED6C9-AA36-4D3A-83DD-68AC6D691B2F}" srcOrd="3" destOrd="0" presId="urn:microsoft.com/office/officeart/2005/8/layout/orgChart1"/>
    <dgm:cxn modelId="{6FA5B0A3-30A8-4E3D-AF26-B1771626CCFA}" type="presParOf" srcId="{0D3ED6C9-AA36-4D3A-83DD-68AC6D691B2F}" destId="{392B8C47-C8DB-47CD-8FBD-E701E87DC453}" srcOrd="0" destOrd="0" presId="urn:microsoft.com/office/officeart/2005/8/layout/orgChart1"/>
    <dgm:cxn modelId="{268D4C26-CCE1-45C7-8CB3-1F6384F9D50E}" type="presParOf" srcId="{392B8C47-C8DB-47CD-8FBD-E701E87DC453}" destId="{36793C68-1E70-4058-B998-85F3CBF97F01}" srcOrd="0" destOrd="0" presId="urn:microsoft.com/office/officeart/2005/8/layout/orgChart1"/>
    <dgm:cxn modelId="{CED024DD-6ABB-4836-823F-B252AC940A61}" type="presParOf" srcId="{392B8C47-C8DB-47CD-8FBD-E701E87DC453}" destId="{93E1CEC5-87B8-4863-936E-A29C6F08CD1A}" srcOrd="1" destOrd="0" presId="urn:microsoft.com/office/officeart/2005/8/layout/orgChart1"/>
    <dgm:cxn modelId="{211144D4-04B7-4376-A328-B02CEDBFFC92}" type="presParOf" srcId="{0D3ED6C9-AA36-4D3A-83DD-68AC6D691B2F}" destId="{0EE3018B-417F-4105-B651-4377BDE62095}" srcOrd="1" destOrd="0" presId="urn:microsoft.com/office/officeart/2005/8/layout/orgChart1"/>
    <dgm:cxn modelId="{826FD910-9F1F-4D00-AA1A-427BC03C3470}" type="presParOf" srcId="{0D3ED6C9-AA36-4D3A-83DD-68AC6D691B2F}" destId="{9CB44345-2066-480F-9BBB-B89FE2A2F229}" srcOrd="2" destOrd="0" presId="urn:microsoft.com/office/officeart/2005/8/layout/orgChart1"/>
    <dgm:cxn modelId="{054AC67A-C06F-4297-A2B7-44047E3CD98C}" type="presParOf" srcId="{A2D1C69D-4C8F-4C1B-9043-D71580D35158}" destId="{531B6094-4D0A-4E16-97EF-E6E005E73B84}" srcOrd="2" destOrd="0" presId="urn:microsoft.com/office/officeart/2005/8/layout/orgChart1"/>
    <dgm:cxn modelId="{2628F38B-F2DE-486B-9DDD-221604B52043}" type="presParOf" srcId="{AD655A41-CF7C-480A-BB91-7E9673A1E987}" destId="{40A81802-27AF-401A-8845-BB2A643C959E}" srcOrd="6" destOrd="0" presId="urn:microsoft.com/office/officeart/2005/8/layout/orgChart1"/>
    <dgm:cxn modelId="{834F155F-454B-49E0-B949-F47CE53E7CA5}" type="presParOf" srcId="{AD655A41-CF7C-480A-BB91-7E9673A1E987}" destId="{2A45B1B3-96C7-4A01-BF04-7EE1C9379E10}" srcOrd="7" destOrd="0" presId="urn:microsoft.com/office/officeart/2005/8/layout/orgChart1"/>
    <dgm:cxn modelId="{0C92278F-95C7-49F3-869F-685F45C35899}" type="presParOf" srcId="{2A45B1B3-96C7-4A01-BF04-7EE1C9379E10}" destId="{F0242D9B-2973-45A6-BE90-B2964448C08D}" srcOrd="0" destOrd="0" presId="urn:microsoft.com/office/officeart/2005/8/layout/orgChart1"/>
    <dgm:cxn modelId="{518B1647-1463-42EE-BC3E-A421E8E7C205}" type="presParOf" srcId="{F0242D9B-2973-45A6-BE90-B2964448C08D}" destId="{CABCF855-3645-4C62-AC71-2B47BAEE83FC}" srcOrd="0" destOrd="0" presId="urn:microsoft.com/office/officeart/2005/8/layout/orgChart1"/>
    <dgm:cxn modelId="{679244F2-6732-48A0-96F4-6A06D0A78B31}" type="presParOf" srcId="{F0242D9B-2973-45A6-BE90-B2964448C08D}" destId="{154FE7F3-10A8-4D01-BD30-9A0406873A23}" srcOrd="1" destOrd="0" presId="urn:microsoft.com/office/officeart/2005/8/layout/orgChart1"/>
    <dgm:cxn modelId="{660EB3AF-D3B8-417E-A98B-065950355C95}" type="presParOf" srcId="{2A45B1B3-96C7-4A01-BF04-7EE1C9379E10}" destId="{59FB5CCD-6741-4300-B1E9-6747D656C07A}" srcOrd="1" destOrd="0" presId="urn:microsoft.com/office/officeart/2005/8/layout/orgChart1"/>
    <dgm:cxn modelId="{4EAF5B87-F837-43F7-A0DF-E7B73DCB2149}" type="presParOf" srcId="{59FB5CCD-6741-4300-B1E9-6747D656C07A}" destId="{EE816964-4E43-417B-8187-3E32A7891ACC}" srcOrd="0" destOrd="0" presId="urn:microsoft.com/office/officeart/2005/8/layout/orgChart1"/>
    <dgm:cxn modelId="{679775E4-22BA-4B41-A28A-383E5A003B61}" type="presParOf" srcId="{59FB5CCD-6741-4300-B1E9-6747D656C07A}" destId="{B06FA601-AA43-4820-98B1-7DF1FA460469}" srcOrd="1" destOrd="0" presId="urn:microsoft.com/office/officeart/2005/8/layout/orgChart1"/>
    <dgm:cxn modelId="{0DDDDC23-8E94-4B5B-B045-ADBC60EF9518}" type="presParOf" srcId="{B06FA601-AA43-4820-98B1-7DF1FA460469}" destId="{706FCA93-081A-4AB2-AA5B-3ECCA24B1FCC}" srcOrd="0" destOrd="0" presId="urn:microsoft.com/office/officeart/2005/8/layout/orgChart1"/>
    <dgm:cxn modelId="{67622C88-6E67-41A1-AC10-5D3CC0AC01D0}" type="presParOf" srcId="{706FCA93-081A-4AB2-AA5B-3ECCA24B1FCC}" destId="{CA1F41B2-D6BF-4B35-A942-758F101A18DB}" srcOrd="0" destOrd="0" presId="urn:microsoft.com/office/officeart/2005/8/layout/orgChart1"/>
    <dgm:cxn modelId="{7E206C3A-272B-4E61-B118-662FD36DA790}" type="presParOf" srcId="{706FCA93-081A-4AB2-AA5B-3ECCA24B1FCC}" destId="{28530A8D-8211-434B-BB43-774A00D0443B}" srcOrd="1" destOrd="0" presId="urn:microsoft.com/office/officeart/2005/8/layout/orgChart1"/>
    <dgm:cxn modelId="{0B205A7D-A6EE-47AA-95D8-943164639919}" type="presParOf" srcId="{B06FA601-AA43-4820-98B1-7DF1FA460469}" destId="{D14BB652-DE7A-4C4E-A219-719BE21C55BE}" srcOrd="1" destOrd="0" presId="urn:microsoft.com/office/officeart/2005/8/layout/orgChart1"/>
    <dgm:cxn modelId="{34B5AD6F-3EA3-4D25-9E61-95BD5423E6AF}" type="presParOf" srcId="{B06FA601-AA43-4820-98B1-7DF1FA460469}" destId="{440B8545-66D9-45A6-8BB5-450BB937196F}" srcOrd="2" destOrd="0" presId="urn:microsoft.com/office/officeart/2005/8/layout/orgChart1"/>
    <dgm:cxn modelId="{9C807B85-394A-42C9-BC6B-C93227A533C8}" type="presParOf" srcId="{2A45B1B3-96C7-4A01-BF04-7EE1C9379E10}" destId="{419F31F9-6F8E-4AE5-8801-1BBB66998215}" srcOrd="2" destOrd="0" presId="urn:microsoft.com/office/officeart/2005/8/layout/orgChart1"/>
    <dgm:cxn modelId="{E2277694-2C99-4E83-9AC1-96FF719C0297}" type="presParOf" srcId="{AD655A41-CF7C-480A-BB91-7E9673A1E987}" destId="{03965BD6-6B04-45ED-A2F6-445E3B785F8A}" srcOrd="8" destOrd="0" presId="urn:microsoft.com/office/officeart/2005/8/layout/orgChart1"/>
    <dgm:cxn modelId="{34FF95EA-6F18-49EC-A24D-67344CFEA6C9}" type="presParOf" srcId="{AD655A41-CF7C-480A-BB91-7E9673A1E987}" destId="{562206AB-6156-477B-93EC-7F885667B183}" srcOrd="9" destOrd="0" presId="urn:microsoft.com/office/officeart/2005/8/layout/orgChart1"/>
    <dgm:cxn modelId="{F4C19A09-773D-45C1-8CA7-35CA05FEDC4C}" type="presParOf" srcId="{562206AB-6156-477B-93EC-7F885667B183}" destId="{A148D9B3-FA45-4E9B-A370-D5CBA4082FCF}" srcOrd="0" destOrd="0" presId="urn:microsoft.com/office/officeart/2005/8/layout/orgChart1"/>
    <dgm:cxn modelId="{F16A5AD8-36DD-4E16-88A7-E8AF31EAA3BB}" type="presParOf" srcId="{A148D9B3-FA45-4E9B-A370-D5CBA4082FCF}" destId="{DFC5598B-2BDD-4090-A515-2E5CF985813E}" srcOrd="0" destOrd="0" presId="urn:microsoft.com/office/officeart/2005/8/layout/orgChart1"/>
    <dgm:cxn modelId="{6667BCB7-58BC-4D61-A040-337C90543CF4}" type="presParOf" srcId="{A148D9B3-FA45-4E9B-A370-D5CBA4082FCF}" destId="{9DF9BB2E-838C-48A3-BBC8-82649034152F}" srcOrd="1" destOrd="0" presId="urn:microsoft.com/office/officeart/2005/8/layout/orgChart1"/>
    <dgm:cxn modelId="{F52DB53F-6429-4F7E-8DE4-7507777F76B0}" type="presParOf" srcId="{562206AB-6156-477B-93EC-7F885667B183}" destId="{C3447050-25E0-4B38-A73F-7D5EBA5287D1}" srcOrd="1" destOrd="0" presId="urn:microsoft.com/office/officeart/2005/8/layout/orgChart1"/>
    <dgm:cxn modelId="{7408B136-A68F-4525-A990-8E3EF847A476}" type="presParOf" srcId="{562206AB-6156-477B-93EC-7F885667B183}" destId="{FB039F91-8EBE-456E-BD64-1A3E36BA4E5F}" srcOrd="2" destOrd="0" presId="urn:microsoft.com/office/officeart/2005/8/layout/orgChart1"/>
    <dgm:cxn modelId="{028DE85C-5FB3-46FA-99D8-C9646D0F1BF6}" type="presParOf" srcId="{2949D79F-7BC4-4F0F-847B-88CF0E19C358}" destId="{E864ACBE-091A-4A06-9130-545189F3F424}" srcOrd="2" destOrd="0" presId="urn:microsoft.com/office/officeart/2005/8/layout/orgChart1"/>
    <dgm:cxn modelId="{A1ACA185-9A4D-4424-A265-97EC860ED944}" type="presParOf" srcId="{DABCF168-8197-4DA5-94C4-057CBDCE17AB}" destId="{0FF6E8A5-63F3-4681-8C4F-99EACC836F0B}" srcOrd="2" destOrd="0" presId="urn:microsoft.com/office/officeart/2005/8/layout/orgChart1"/>
    <dgm:cxn modelId="{85DCEEFD-7136-42A2-B9F0-59B6961829BF}" type="presParOf" srcId="{0FF6E8A5-63F3-4681-8C4F-99EACC836F0B}" destId="{8AD93AC2-FB01-4AA1-82F4-79A0EB0491A2}" srcOrd="0" destOrd="0" presId="urn:microsoft.com/office/officeart/2005/8/layout/orgChart1"/>
    <dgm:cxn modelId="{F242594B-C14F-4FFE-8A5C-EBAFAB0746F9}" type="presParOf" srcId="{0FF6E8A5-63F3-4681-8C4F-99EACC836F0B}" destId="{C1C4C098-028A-419A-979F-B678CA1ED986}" srcOrd="1" destOrd="0" presId="urn:microsoft.com/office/officeart/2005/8/layout/orgChart1"/>
    <dgm:cxn modelId="{C5CD170F-754D-45FD-B1DB-DFDC6D2E1BC5}" type="presParOf" srcId="{C1C4C098-028A-419A-979F-B678CA1ED986}" destId="{9A7D2E7E-D75D-4492-9B55-602CBCCBA220}" srcOrd="0" destOrd="0" presId="urn:microsoft.com/office/officeart/2005/8/layout/orgChart1"/>
    <dgm:cxn modelId="{7FF0B67F-8350-4BCF-A0D0-876303DCD20A}" type="presParOf" srcId="{9A7D2E7E-D75D-4492-9B55-602CBCCBA220}" destId="{04806D48-1983-4F12-BC32-77FBC95A713E}" srcOrd="0" destOrd="0" presId="urn:microsoft.com/office/officeart/2005/8/layout/orgChart1"/>
    <dgm:cxn modelId="{CDFC1E30-6D3D-4C60-AF92-6C1B9BC13644}" type="presParOf" srcId="{9A7D2E7E-D75D-4492-9B55-602CBCCBA220}" destId="{C0A7916A-5C2A-4A90-9F9F-264385781C2B}" srcOrd="1" destOrd="0" presId="urn:microsoft.com/office/officeart/2005/8/layout/orgChart1"/>
    <dgm:cxn modelId="{D4C7E0F3-9482-477B-AFB2-39D0DCE77AFF}" type="presParOf" srcId="{C1C4C098-028A-419A-979F-B678CA1ED986}" destId="{73392A80-3560-42E3-A174-06496120F5BF}" srcOrd="1" destOrd="0" presId="urn:microsoft.com/office/officeart/2005/8/layout/orgChart1"/>
    <dgm:cxn modelId="{38ED05C5-4BF8-49EF-9238-C8AB7BC98B3E}" type="presParOf" srcId="{C1C4C098-028A-419A-979F-B678CA1ED986}" destId="{19B7F925-6AB8-4DAC-9863-B970EDB5E910}" srcOrd="2" destOrd="0" presId="urn:microsoft.com/office/officeart/2005/8/layout/orgChart1"/>
    <dgm:cxn modelId="{E1D0F2F1-7BCA-4A1B-9AB6-41CCEF8D2CA1}" type="presParOf" srcId="{F1F17F17-89E7-4DCF-9561-16D903EE3007}" destId="{1466AD1D-FED2-4652-B171-A767B3F69BF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EA1F4CD-0708-4339-A47D-25F76AEDB4DB}" type="doc">
      <dgm:prSet loTypeId="urn:microsoft.com/office/officeart/2005/8/layout/orgChart1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518F379-9B76-4D24-9528-ABF29A5CC0F7}">
      <dgm:prSet phldrT="[Text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First Selectwoman</a:t>
          </a:r>
          <a:endParaRPr lang="en-US" b="1" dirty="0">
            <a:solidFill>
              <a:schemeClr val="tx1"/>
            </a:solidFill>
          </a:endParaRPr>
        </a:p>
      </dgm:t>
    </dgm:pt>
    <dgm:pt modelId="{DE416E60-CF12-4738-8056-F98A479FE49F}" type="parTrans" cxnId="{DC6C29E2-CB45-4A25-A817-0402689C31A5}">
      <dgm:prSet/>
      <dgm:spPr/>
      <dgm:t>
        <a:bodyPr/>
        <a:lstStyle/>
        <a:p>
          <a:endParaRPr lang="en-US"/>
        </a:p>
      </dgm:t>
    </dgm:pt>
    <dgm:pt modelId="{BE12FF9A-AA6D-4E26-8169-D66AD7FF6FB4}" type="sibTrans" cxnId="{DC6C29E2-CB45-4A25-A817-0402689C31A5}">
      <dgm:prSet/>
      <dgm:spPr/>
      <dgm:t>
        <a:bodyPr/>
        <a:lstStyle/>
        <a:p>
          <a:endParaRPr lang="en-US"/>
        </a:p>
      </dgm:t>
    </dgm:pt>
    <dgm:pt modelId="{FF099EF7-321E-45BF-AED6-CB0900C8341A}">
      <dgm:prSet phldrT="[Text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Residents of the Town of Seymour</a:t>
          </a:r>
          <a:endParaRPr lang="en-US" b="1" dirty="0">
            <a:solidFill>
              <a:schemeClr val="tx1"/>
            </a:solidFill>
          </a:endParaRPr>
        </a:p>
      </dgm:t>
    </dgm:pt>
    <dgm:pt modelId="{77A2F5FD-58D1-4D68-BCF2-D7F56AB792AB}" type="parTrans" cxnId="{98272939-6EB7-44C7-AD4D-4C03F6589210}">
      <dgm:prSet/>
      <dgm:spPr/>
      <dgm:t>
        <a:bodyPr/>
        <a:lstStyle/>
        <a:p>
          <a:endParaRPr lang="en-US"/>
        </a:p>
      </dgm:t>
    </dgm:pt>
    <dgm:pt modelId="{46290DE6-CD0C-4A93-A40F-C405E9AA9A19}" type="sibTrans" cxnId="{98272939-6EB7-44C7-AD4D-4C03F6589210}">
      <dgm:prSet/>
      <dgm:spPr/>
      <dgm:t>
        <a:bodyPr/>
        <a:lstStyle/>
        <a:p>
          <a:endParaRPr lang="en-US"/>
        </a:p>
      </dgm:t>
    </dgm:pt>
    <dgm:pt modelId="{37943202-226D-4C87-A44E-701DF89AFEE1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Chief Administrative Officer</a:t>
          </a:r>
          <a:endParaRPr lang="en-US" b="1" dirty="0">
            <a:solidFill>
              <a:schemeClr val="tx1"/>
            </a:solidFill>
          </a:endParaRPr>
        </a:p>
      </dgm:t>
    </dgm:pt>
    <dgm:pt modelId="{4E02ED4B-29EF-4688-8487-1F3E4DD7C8D3}" type="parTrans" cxnId="{3EEA23AE-A021-4811-8670-3F0B4FDAD119}">
      <dgm:prSet/>
      <dgm:spPr/>
      <dgm:t>
        <a:bodyPr/>
        <a:lstStyle/>
        <a:p>
          <a:endParaRPr lang="en-US"/>
        </a:p>
      </dgm:t>
    </dgm:pt>
    <dgm:pt modelId="{DC29B459-65FD-459B-9EA8-FFA17D436B58}" type="sibTrans" cxnId="{3EEA23AE-A021-4811-8670-3F0B4FDAD119}">
      <dgm:prSet/>
      <dgm:spPr/>
      <dgm:t>
        <a:bodyPr/>
        <a:lstStyle/>
        <a:p>
          <a:endParaRPr lang="en-US"/>
        </a:p>
      </dgm:t>
    </dgm:pt>
    <dgm:pt modelId="{BD4237E4-6BE4-406E-AC09-F36FE16E7079}">
      <dgm:prSet/>
      <dgm:spPr>
        <a:solidFill>
          <a:schemeClr val="accent6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Director of Operations</a:t>
          </a:r>
          <a:endParaRPr lang="en-US" b="1" dirty="0">
            <a:solidFill>
              <a:schemeClr val="tx1"/>
            </a:solidFill>
          </a:endParaRPr>
        </a:p>
      </dgm:t>
    </dgm:pt>
    <dgm:pt modelId="{23BA2F2F-806C-428F-BC95-9C04E6CFB16B}" type="parTrans" cxnId="{7A95D4E5-0048-465B-B998-202E2A207C1B}">
      <dgm:prSet/>
      <dgm:spPr/>
      <dgm:t>
        <a:bodyPr/>
        <a:lstStyle/>
        <a:p>
          <a:endParaRPr lang="en-US"/>
        </a:p>
      </dgm:t>
    </dgm:pt>
    <dgm:pt modelId="{EED536CD-7782-4722-9F63-0FDF3E0F22F6}" type="sibTrans" cxnId="{7A95D4E5-0048-465B-B998-202E2A207C1B}">
      <dgm:prSet/>
      <dgm:spPr/>
      <dgm:t>
        <a:bodyPr/>
        <a:lstStyle/>
        <a:p>
          <a:endParaRPr lang="en-US"/>
        </a:p>
      </dgm:t>
    </dgm:pt>
    <dgm:pt modelId="{EE7F8BEF-D374-427D-BF28-68572A1DD01E}">
      <dgm:prSet/>
      <dgm:spPr>
        <a:solidFill>
          <a:schemeClr val="bg2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Director of Information Technology</a:t>
          </a:r>
          <a:endParaRPr lang="en-US" b="1" dirty="0">
            <a:solidFill>
              <a:schemeClr val="tx1"/>
            </a:solidFill>
          </a:endParaRPr>
        </a:p>
      </dgm:t>
    </dgm:pt>
    <dgm:pt modelId="{C1F7776C-68F5-4FC3-978D-E1AC6A53175C}" type="parTrans" cxnId="{4276EF02-0659-4222-B4A3-7BE82088BD44}">
      <dgm:prSet/>
      <dgm:spPr/>
      <dgm:t>
        <a:bodyPr/>
        <a:lstStyle/>
        <a:p>
          <a:endParaRPr lang="en-US"/>
        </a:p>
      </dgm:t>
    </dgm:pt>
    <dgm:pt modelId="{0CFE8F70-12B4-4DE0-9F09-55B2925BEE0C}" type="sibTrans" cxnId="{4276EF02-0659-4222-B4A3-7BE82088BD44}">
      <dgm:prSet/>
      <dgm:spPr/>
      <dgm:t>
        <a:bodyPr/>
        <a:lstStyle/>
        <a:p>
          <a:endParaRPr lang="en-US"/>
        </a:p>
      </dgm:t>
    </dgm:pt>
    <dgm:pt modelId="{B7C865EA-00D8-4868-A410-1F2E0C71EB6E}">
      <dgm:prSet/>
      <dgm:spPr>
        <a:solidFill>
          <a:schemeClr val="accent1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Community Services Director</a:t>
          </a:r>
          <a:endParaRPr lang="en-US" b="1" dirty="0">
            <a:solidFill>
              <a:schemeClr val="tx1"/>
            </a:solidFill>
          </a:endParaRPr>
        </a:p>
      </dgm:t>
    </dgm:pt>
    <dgm:pt modelId="{3A095EA2-6910-455E-BFB2-72225C3B3BB5}" type="parTrans" cxnId="{2B053105-775B-44D1-9FDA-C22E5355F6D8}">
      <dgm:prSet/>
      <dgm:spPr/>
      <dgm:t>
        <a:bodyPr/>
        <a:lstStyle/>
        <a:p>
          <a:endParaRPr lang="en-US"/>
        </a:p>
      </dgm:t>
    </dgm:pt>
    <dgm:pt modelId="{62B98009-60F7-4700-B5AF-C81EA37DFF0F}" type="sibTrans" cxnId="{2B053105-775B-44D1-9FDA-C22E5355F6D8}">
      <dgm:prSet/>
      <dgm:spPr/>
      <dgm:t>
        <a:bodyPr/>
        <a:lstStyle/>
        <a:p>
          <a:endParaRPr lang="en-US"/>
        </a:p>
      </dgm:t>
    </dgm:pt>
    <dgm:pt modelId="{2D6F3B69-8837-4692-9664-C4C7AD91242E}">
      <dgm:prSet/>
      <dgm:spPr>
        <a:solidFill>
          <a:srgbClr val="FFC0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Director of Land Use and Code  Compliance</a:t>
          </a:r>
          <a:endParaRPr lang="en-US" b="1" dirty="0">
            <a:solidFill>
              <a:schemeClr val="tx1"/>
            </a:solidFill>
          </a:endParaRPr>
        </a:p>
      </dgm:t>
    </dgm:pt>
    <dgm:pt modelId="{83441204-0158-48AE-88A1-A76851F750CB}" type="parTrans" cxnId="{4988CCEF-4D79-4A4A-8E21-4867F9A140FA}">
      <dgm:prSet/>
      <dgm:spPr/>
      <dgm:t>
        <a:bodyPr/>
        <a:lstStyle/>
        <a:p>
          <a:endParaRPr lang="en-US"/>
        </a:p>
      </dgm:t>
    </dgm:pt>
    <dgm:pt modelId="{A1107295-73B9-414F-90F7-30CFB977CE68}" type="sibTrans" cxnId="{4988CCEF-4D79-4A4A-8E21-4867F9A140FA}">
      <dgm:prSet/>
      <dgm:spPr/>
      <dgm:t>
        <a:bodyPr/>
        <a:lstStyle/>
        <a:p>
          <a:endParaRPr lang="en-US"/>
        </a:p>
      </dgm:t>
    </dgm:pt>
    <dgm:pt modelId="{89045603-2D01-455A-A9EB-E9FD9802919A}">
      <dgm:prSet/>
      <dgm:spPr>
        <a:solidFill>
          <a:schemeClr val="accent6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Facilities Director</a:t>
          </a:r>
          <a:endParaRPr lang="en-US" b="1" dirty="0">
            <a:solidFill>
              <a:schemeClr val="tx1"/>
            </a:solidFill>
          </a:endParaRPr>
        </a:p>
      </dgm:t>
    </dgm:pt>
    <dgm:pt modelId="{513C9E0D-E54D-45F7-9142-1A14B494E949}" type="parTrans" cxnId="{F6DDB882-3ED4-49ED-AC92-3068FDFFBFB0}">
      <dgm:prSet/>
      <dgm:spPr/>
      <dgm:t>
        <a:bodyPr/>
        <a:lstStyle/>
        <a:p>
          <a:endParaRPr lang="en-US"/>
        </a:p>
      </dgm:t>
    </dgm:pt>
    <dgm:pt modelId="{A090D836-DC1C-4BEF-AF20-E0C433E27E5C}" type="sibTrans" cxnId="{F6DDB882-3ED4-49ED-AC92-3068FDFFBFB0}">
      <dgm:prSet/>
      <dgm:spPr/>
      <dgm:t>
        <a:bodyPr/>
        <a:lstStyle/>
        <a:p>
          <a:endParaRPr lang="en-US"/>
        </a:p>
      </dgm:t>
    </dgm:pt>
    <dgm:pt modelId="{564DE28C-1763-4841-9885-D46D11EE0535}">
      <dgm:prSet/>
      <dgm:spPr>
        <a:solidFill>
          <a:schemeClr val="accent6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Public Works Director</a:t>
          </a:r>
          <a:endParaRPr lang="en-US" b="1" dirty="0">
            <a:solidFill>
              <a:schemeClr val="tx1"/>
            </a:solidFill>
          </a:endParaRPr>
        </a:p>
      </dgm:t>
    </dgm:pt>
    <dgm:pt modelId="{86689FCD-D0AC-45AE-A268-209DB7E2B60F}" type="parTrans" cxnId="{E8AB4518-794B-48A1-8D37-70DD8CC7257F}">
      <dgm:prSet/>
      <dgm:spPr/>
      <dgm:t>
        <a:bodyPr/>
        <a:lstStyle/>
        <a:p>
          <a:endParaRPr lang="en-US"/>
        </a:p>
      </dgm:t>
    </dgm:pt>
    <dgm:pt modelId="{CE62E7EC-650F-4E59-8D38-8358598474DF}" type="sibTrans" cxnId="{E8AB4518-794B-48A1-8D37-70DD8CC7257F}">
      <dgm:prSet/>
      <dgm:spPr/>
      <dgm:t>
        <a:bodyPr/>
        <a:lstStyle/>
        <a:p>
          <a:endParaRPr lang="en-US"/>
        </a:p>
      </dgm:t>
    </dgm:pt>
    <dgm:pt modelId="{881A0F4F-11CF-4470-B6CB-D5AE799BA623}">
      <dgm:prSet/>
      <dgm:spPr>
        <a:solidFill>
          <a:srgbClr val="FFC0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Town Engineer</a:t>
          </a:r>
          <a:endParaRPr lang="en-US" b="1" dirty="0">
            <a:solidFill>
              <a:schemeClr val="tx1"/>
            </a:solidFill>
          </a:endParaRPr>
        </a:p>
      </dgm:t>
    </dgm:pt>
    <dgm:pt modelId="{E125FF3C-CDE6-4830-8246-10AB3B879405}" type="parTrans" cxnId="{AF2580D1-6351-4CF2-9959-2E5BA5C74361}">
      <dgm:prSet/>
      <dgm:spPr/>
      <dgm:t>
        <a:bodyPr/>
        <a:lstStyle/>
        <a:p>
          <a:endParaRPr lang="en-US"/>
        </a:p>
      </dgm:t>
    </dgm:pt>
    <dgm:pt modelId="{74C6B46C-628E-45F9-A8AD-A0D7C98C874F}" type="sibTrans" cxnId="{AF2580D1-6351-4CF2-9959-2E5BA5C74361}">
      <dgm:prSet/>
      <dgm:spPr/>
      <dgm:t>
        <a:bodyPr/>
        <a:lstStyle/>
        <a:p>
          <a:endParaRPr lang="en-US"/>
        </a:p>
      </dgm:t>
    </dgm:pt>
    <dgm:pt modelId="{E782E840-CED7-496D-B6E8-7BB966EAD2DE}">
      <dgm:prSet/>
      <dgm:spPr>
        <a:solidFill>
          <a:srgbClr val="FFC0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Building Department</a:t>
          </a:r>
          <a:endParaRPr lang="en-US" b="1" dirty="0">
            <a:solidFill>
              <a:schemeClr val="tx1"/>
            </a:solidFill>
          </a:endParaRPr>
        </a:p>
      </dgm:t>
    </dgm:pt>
    <dgm:pt modelId="{9F9BB31F-04AC-4E6A-8E11-00DFB391C368}" type="parTrans" cxnId="{6126FEB9-648B-4147-90CF-BFBAAAC62F6D}">
      <dgm:prSet/>
      <dgm:spPr/>
      <dgm:t>
        <a:bodyPr/>
        <a:lstStyle/>
        <a:p>
          <a:endParaRPr lang="en-US"/>
        </a:p>
      </dgm:t>
    </dgm:pt>
    <dgm:pt modelId="{E2141544-4164-43AE-8464-8FC0A7F95320}" type="sibTrans" cxnId="{6126FEB9-648B-4147-90CF-BFBAAAC62F6D}">
      <dgm:prSet/>
      <dgm:spPr/>
      <dgm:t>
        <a:bodyPr/>
        <a:lstStyle/>
        <a:p>
          <a:endParaRPr lang="en-US"/>
        </a:p>
      </dgm:t>
    </dgm:pt>
    <dgm:pt modelId="{2AA043CD-ED75-48C4-A4A3-2D58DE763D04}">
      <dgm:prSet custT="1"/>
      <dgm:spPr>
        <a:solidFill>
          <a:srgbClr val="FFC000"/>
        </a:solidFill>
      </dgm:spPr>
      <dgm:t>
        <a:bodyPr/>
        <a:lstStyle/>
        <a:p>
          <a:r>
            <a:rPr lang="en-US" sz="800" b="1" dirty="0" smtClean="0">
              <a:solidFill>
                <a:schemeClr val="tx1"/>
              </a:solidFill>
            </a:rPr>
            <a:t>Fire Marshal</a:t>
          </a:r>
          <a:endParaRPr lang="en-US" sz="800" b="1" dirty="0">
            <a:solidFill>
              <a:schemeClr val="tx1"/>
            </a:solidFill>
          </a:endParaRPr>
        </a:p>
      </dgm:t>
    </dgm:pt>
    <dgm:pt modelId="{7A52534C-9665-4BF9-A0DB-548091F44E18}" type="parTrans" cxnId="{3B8CC4DB-3B96-446D-8346-22DE24CA03C7}">
      <dgm:prSet/>
      <dgm:spPr/>
      <dgm:t>
        <a:bodyPr/>
        <a:lstStyle/>
        <a:p>
          <a:endParaRPr lang="en-US"/>
        </a:p>
      </dgm:t>
    </dgm:pt>
    <dgm:pt modelId="{EC602AF7-68A0-477C-92EC-F2B94F7DCA68}" type="sibTrans" cxnId="{3B8CC4DB-3B96-446D-8346-22DE24CA03C7}">
      <dgm:prSet/>
      <dgm:spPr/>
      <dgm:t>
        <a:bodyPr/>
        <a:lstStyle/>
        <a:p>
          <a:endParaRPr lang="en-US"/>
        </a:p>
      </dgm:t>
    </dgm:pt>
    <dgm:pt modelId="{6CDF19B7-2A2B-4CD0-8BD4-DE05F8BCB511}">
      <dgm:prSet custT="1"/>
      <dgm:spPr>
        <a:solidFill>
          <a:srgbClr val="FFC000"/>
        </a:solidFill>
      </dgm:spPr>
      <dgm:t>
        <a:bodyPr/>
        <a:lstStyle/>
        <a:p>
          <a:r>
            <a:rPr lang="en-US" sz="800" b="1" dirty="0" smtClean="0">
              <a:solidFill>
                <a:schemeClr val="tx1"/>
              </a:solidFill>
            </a:rPr>
            <a:t>Land Use</a:t>
          </a:r>
          <a:endParaRPr lang="en-US" sz="800" b="1" dirty="0">
            <a:solidFill>
              <a:schemeClr val="tx1"/>
            </a:solidFill>
          </a:endParaRPr>
        </a:p>
      </dgm:t>
    </dgm:pt>
    <dgm:pt modelId="{B17ACD26-2155-4BD6-B7FB-C99F9A80D9E3}" type="parTrans" cxnId="{75B14C12-41D0-4972-9576-D038CF0D3E08}">
      <dgm:prSet/>
      <dgm:spPr/>
      <dgm:t>
        <a:bodyPr/>
        <a:lstStyle/>
        <a:p>
          <a:endParaRPr lang="en-US"/>
        </a:p>
      </dgm:t>
    </dgm:pt>
    <dgm:pt modelId="{70B30539-6475-4D15-858A-BD834852E39E}" type="sibTrans" cxnId="{75B14C12-41D0-4972-9576-D038CF0D3E08}">
      <dgm:prSet/>
      <dgm:spPr/>
      <dgm:t>
        <a:bodyPr/>
        <a:lstStyle/>
        <a:p>
          <a:endParaRPr lang="en-US"/>
        </a:p>
      </dgm:t>
    </dgm:pt>
    <dgm:pt modelId="{4579D2DC-E72E-40BE-B3F1-FBEC966046C8}">
      <dgm:prSet/>
      <dgm:spPr>
        <a:solidFill>
          <a:srgbClr val="FFC0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Code Enforcement Officer</a:t>
          </a:r>
          <a:endParaRPr lang="en-US" b="1" dirty="0">
            <a:solidFill>
              <a:schemeClr val="tx1"/>
            </a:solidFill>
          </a:endParaRPr>
        </a:p>
      </dgm:t>
    </dgm:pt>
    <dgm:pt modelId="{3836050B-A9C1-4761-B0E9-9BE2EC169542}" type="parTrans" cxnId="{BA1CAE2F-07F2-411F-B12F-26FF11C1902F}">
      <dgm:prSet/>
      <dgm:spPr/>
      <dgm:t>
        <a:bodyPr/>
        <a:lstStyle/>
        <a:p>
          <a:endParaRPr lang="en-US"/>
        </a:p>
      </dgm:t>
    </dgm:pt>
    <dgm:pt modelId="{EA68B834-92FA-4D9B-AED1-14711DEF27E7}" type="sibTrans" cxnId="{BA1CAE2F-07F2-411F-B12F-26FF11C1902F}">
      <dgm:prSet/>
      <dgm:spPr/>
      <dgm:t>
        <a:bodyPr/>
        <a:lstStyle/>
        <a:p>
          <a:endParaRPr lang="en-US"/>
        </a:p>
      </dgm:t>
    </dgm:pt>
    <dgm:pt modelId="{D9ECA684-4662-4DF7-BB9E-306E35A7F478}">
      <dgm:prSet/>
      <dgm:spPr>
        <a:solidFill>
          <a:srgbClr val="FFC0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Blight Enforcement Officer</a:t>
          </a:r>
        </a:p>
      </dgm:t>
    </dgm:pt>
    <dgm:pt modelId="{BAB51103-14D3-4372-9258-8CCFE984C5F5}" type="parTrans" cxnId="{E6A73A3E-270D-4911-8823-27309718EAAC}">
      <dgm:prSet/>
      <dgm:spPr/>
      <dgm:t>
        <a:bodyPr/>
        <a:lstStyle/>
        <a:p>
          <a:endParaRPr lang="en-US"/>
        </a:p>
      </dgm:t>
    </dgm:pt>
    <dgm:pt modelId="{3C38096E-1B64-4BED-AC10-253B7455FBDC}" type="sibTrans" cxnId="{E6A73A3E-270D-4911-8823-27309718EAAC}">
      <dgm:prSet/>
      <dgm:spPr/>
      <dgm:t>
        <a:bodyPr/>
        <a:lstStyle/>
        <a:p>
          <a:endParaRPr lang="en-US"/>
        </a:p>
      </dgm:t>
    </dgm:pt>
    <dgm:pt modelId="{5F541FCB-7925-4DA2-92EE-CAAB2C0FCD61}" type="asst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Assistant to the First Selectwoman</a:t>
          </a:r>
          <a:endParaRPr lang="en-US" b="1" dirty="0">
            <a:solidFill>
              <a:schemeClr val="tx1"/>
            </a:solidFill>
          </a:endParaRPr>
        </a:p>
      </dgm:t>
    </dgm:pt>
    <dgm:pt modelId="{94D99386-A6A5-4B25-8F36-9C86570D1A67}" type="parTrans" cxnId="{1A60FA99-7397-4254-8F83-A071621064E0}">
      <dgm:prSet/>
      <dgm:spPr/>
      <dgm:t>
        <a:bodyPr/>
        <a:lstStyle/>
        <a:p>
          <a:endParaRPr lang="en-US"/>
        </a:p>
      </dgm:t>
    </dgm:pt>
    <dgm:pt modelId="{89ED07A9-5139-44EA-A280-2A2F124E20BD}" type="sibTrans" cxnId="{1A60FA99-7397-4254-8F83-A071621064E0}">
      <dgm:prSet/>
      <dgm:spPr/>
      <dgm:t>
        <a:bodyPr/>
        <a:lstStyle/>
        <a:p>
          <a:endParaRPr lang="en-US"/>
        </a:p>
      </dgm:t>
    </dgm:pt>
    <dgm:pt modelId="{6BA188C7-9AAF-4009-83EA-600C28490AD8}">
      <dgm:prSet/>
      <dgm:spPr>
        <a:solidFill>
          <a:srgbClr val="FFC000"/>
        </a:solidFill>
      </dgm:spPr>
      <dgm:t>
        <a:bodyPr/>
        <a:lstStyle/>
        <a:p>
          <a:r>
            <a:rPr lang="en-US" b="1" i="0" baseline="0" dirty="0" smtClean="0">
              <a:solidFill>
                <a:schemeClr val="tx1"/>
              </a:solidFill>
            </a:rPr>
            <a:t>Deputy Fire Marshall</a:t>
          </a:r>
          <a:endParaRPr lang="en-US" b="1" i="0" baseline="0" dirty="0">
            <a:solidFill>
              <a:schemeClr val="tx1"/>
            </a:solidFill>
          </a:endParaRPr>
        </a:p>
      </dgm:t>
    </dgm:pt>
    <dgm:pt modelId="{24053C92-93A3-4C51-A70F-F294181A7460}" type="parTrans" cxnId="{38644B7E-4486-45E0-95A0-220544ACEAF3}">
      <dgm:prSet/>
      <dgm:spPr/>
      <dgm:t>
        <a:bodyPr/>
        <a:lstStyle/>
        <a:p>
          <a:endParaRPr lang="en-US"/>
        </a:p>
      </dgm:t>
    </dgm:pt>
    <dgm:pt modelId="{AA081D89-DA87-4F77-A65C-6171A358FEEC}" type="sibTrans" cxnId="{38644B7E-4486-45E0-95A0-220544ACEAF3}">
      <dgm:prSet/>
      <dgm:spPr/>
      <dgm:t>
        <a:bodyPr/>
        <a:lstStyle/>
        <a:p>
          <a:endParaRPr lang="en-US"/>
        </a:p>
      </dgm:t>
    </dgm:pt>
    <dgm:pt modelId="{E7FFFBC6-C1F2-4822-945B-7B4E3A9FC604}">
      <dgm:prSet/>
      <dgm:spPr>
        <a:solidFill>
          <a:srgbClr val="FFC0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Chief Building Official</a:t>
          </a:r>
          <a:endParaRPr lang="en-US" b="1" dirty="0">
            <a:solidFill>
              <a:schemeClr val="tx1"/>
            </a:solidFill>
          </a:endParaRPr>
        </a:p>
      </dgm:t>
    </dgm:pt>
    <dgm:pt modelId="{46180121-3D7F-4462-9FE9-A4BA7501EFC2}" type="parTrans" cxnId="{C66CEC6F-28F3-4D6C-A3CD-9E93FAE6287C}">
      <dgm:prSet/>
      <dgm:spPr/>
      <dgm:t>
        <a:bodyPr/>
        <a:lstStyle/>
        <a:p>
          <a:endParaRPr lang="en-US"/>
        </a:p>
      </dgm:t>
    </dgm:pt>
    <dgm:pt modelId="{771AD7E7-59DE-4A59-B61F-8D07BB3AA435}" type="sibTrans" cxnId="{C66CEC6F-28F3-4D6C-A3CD-9E93FAE6287C}">
      <dgm:prSet/>
      <dgm:spPr/>
      <dgm:t>
        <a:bodyPr/>
        <a:lstStyle/>
        <a:p>
          <a:endParaRPr lang="en-US"/>
        </a:p>
      </dgm:t>
    </dgm:pt>
    <dgm:pt modelId="{AA6BD1E9-3DFF-4E54-9495-630E0CEBBAD0}">
      <dgm:prSet/>
      <dgm:spPr>
        <a:solidFill>
          <a:schemeClr val="accent6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Head Custodian</a:t>
          </a:r>
          <a:endParaRPr lang="en-US" b="1" dirty="0">
            <a:solidFill>
              <a:schemeClr val="tx1"/>
            </a:solidFill>
          </a:endParaRPr>
        </a:p>
      </dgm:t>
    </dgm:pt>
    <dgm:pt modelId="{27D754C5-5CD6-4B96-98BC-E989FE302994}" type="parTrans" cxnId="{6AA77282-DF7A-4FF2-AFAF-D197DE7F92ED}">
      <dgm:prSet/>
      <dgm:spPr/>
      <dgm:t>
        <a:bodyPr/>
        <a:lstStyle/>
        <a:p>
          <a:endParaRPr lang="en-US"/>
        </a:p>
      </dgm:t>
    </dgm:pt>
    <dgm:pt modelId="{03147929-FE5A-4645-9B7B-C857C561BD6E}" type="sibTrans" cxnId="{6AA77282-DF7A-4FF2-AFAF-D197DE7F92ED}">
      <dgm:prSet/>
      <dgm:spPr/>
      <dgm:t>
        <a:bodyPr/>
        <a:lstStyle/>
        <a:p>
          <a:endParaRPr lang="en-US"/>
        </a:p>
      </dgm:t>
    </dgm:pt>
    <dgm:pt modelId="{02EA8181-D70E-4430-BBB6-6DCB29073AED}">
      <dgm:prSet/>
      <dgm:spPr>
        <a:solidFill>
          <a:schemeClr val="accent6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Building Custodians (2)</a:t>
          </a:r>
          <a:endParaRPr lang="en-US" b="1" dirty="0">
            <a:solidFill>
              <a:schemeClr val="tx1"/>
            </a:solidFill>
          </a:endParaRPr>
        </a:p>
      </dgm:t>
    </dgm:pt>
    <dgm:pt modelId="{A395079D-5449-4625-B741-7C062D3CEC5F}" type="parTrans" cxnId="{CE3F84FD-531D-4214-BEC2-94075F4A9E1B}">
      <dgm:prSet/>
      <dgm:spPr/>
      <dgm:t>
        <a:bodyPr/>
        <a:lstStyle/>
        <a:p>
          <a:endParaRPr lang="en-US"/>
        </a:p>
      </dgm:t>
    </dgm:pt>
    <dgm:pt modelId="{6E24B0E3-92BA-42E5-9EE2-E4571F34838A}" type="sibTrans" cxnId="{CE3F84FD-531D-4214-BEC2-94075F4A9E1B}">
      <dgm:prSet/>
      <dgm:spPr/>
      <dgm:t>
        <a:bodyPr/>
        <a:lstStyle/>
        <a:p>
          <a:endParaRPr lang="en-US"/>
        </a:p>
      </dgm:t>
    </dgm:pt>
    <dgm:pt modelId="{126A74E6-5435-4FF7-8027-BDC380A0A216}">
      <dgm:prSet/>
      <dgm:spPr>
        <a:solidFill>
          <a:schemeClr val="accent6"/>
        </a:solidFill>
      </dgm:spPr>
      <dgm:t>
        <a:bodyPr/>
        <a:lstStyle/>
        <a:p>
          <a:r>
            <a:rPr lang="en-US" b="1" i="0" baseline="0" dirty="0" smtClean="0">
              <a:solidFill>
                <a:schemeClr val="tx1"/>
              </a:solidFill>
            </a:rPr>
            <a:t>Manager</a:t>
          </a:r>
          <a:r>
            <a:rPr lang="en-US" b="1" i="0" dirty="0" smtClean="0">
              <a:solidFill>
                <a:schemeClr val="tx1"/>
              </a:solidFill>
            </a:rPr>
            <a:t> of Operations and Grants</a:t>
          </a:r>
          <a:endParaRPr lang="en-US" b="1" i="0" dirty="0">
            <a:solidFill>
              <a:schemeClr val="tx1"/>
            </a:solidFill>
          </a:endParaRPr>
        </a:p>
      </dgm:t>
    </dgm:pt>
    <dgm:pt modelId="{A9D79115-CA9B-47F5-B352-3E409AF11080}" type="parTrans" cxnId="{7F5DABE6-AB23-447F-9299-1A65F9A5FA8A}">
      <dgm:prSet/>
      <dgm:spPr/>
      <dgm:t>
        <a:bodyPr/>
        <a:lstStyle/>
        <a:p>
          <a:endParaRPr lang="en-US"/>
        </a:p>
      </dgm:t>
    </dgm:pt>
    <dgm:pt modelId="{11C3BBB7-8188-4965-9F6A-33E2EB8FDC90}" type="sibTrans" cxnId="{7F5DABE6-AB23-447F-9299-1A65F9A5FA8A}">
      <dgm:prSet/>
      <dgm:spPr/>
      <dgm:t>
        <a:bodyPr/>
        <a:lstStyle/>
        <a:p>
          <a:endParaRPr lang="en-US"/>
        </a:p>
      </dgm:t>
    </dgm:pt>
    <dgm:pt modelId="{725FEF12-DACB-476E-9CEE-6CC2319D7376}" type="asst">
      <dgm:prSet/>
      <dgm:spPr>
        <a:solidFill>
          <a:srgbClr val="FFC0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Building Aide</a:t>
          </a:r>
          <a:endParaRPr lang="en-US" b="1" dirty="0">
            <a:solidFill>
              <a:schemeClr val="tx1"/>
            </a:solidFill>
          </a:endParaRPr>
        </a:p>
      </dgm:t>
    </dgm:pt>
    <dgm:pt modelId="{BB64A068-0EA7-4ED0-A009-7956EB37C1E3}" type="parTrans" cxnId="{D0BAEDB4-1E74-4AC7-92A8-B778C3AE3E33}">
      <dgm:prSet/>
      <dgm:spPr/>
      <dgm:t>
        <a:bodyPr/>
        <a:lstStyle/>
        <a:p>
          <a:endParaRPr lang="en-US"/>
        </a:p>
      </dgm:t>
    </dgm:pt>
    <dgm:pt modelId="{C9450892-5902-4A1C-A301-A0F0B426C18B}" type="sibTrans" cxnId="{D0BAEDB4-1E74-4AC7-92A8-B778C3AE3E33}">
      <dgm:prSet/>
      <dgm:spPr/>
      <dgm:t>
        <a:bodyPr/>
        <a:lstStyle/>
        <a:p>
          <a:endParaRPr lang="en-US"/>
        </a:p>
      </dgm:t>
    </dgm:pt>
    <dgm:pt modelId="{C12032AF-A684-4123-9B4E-4B787C8BB516}" type="asst">
      <dgm:prSet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Community Services Assistant</a:t>
          </a:r>
          <a:endParaRPr lang="en-US" b="1" dirty="0">
            <a:solidFill>
              <a:schemeClr val="tx1"/>
            </a:solidFill>
          </a:endParaRPr>
        </a:p>
      </dgm:t>
    </dgm:pt>
    <dgm:pt modelId="{3F7ACA78-16D3-4002-8515-9CE7E38AE823}" type="parTrans" cxnId="{CA518C91-6B91-4497-A281-3AFDF44FC67D}">
      <dgm:prSet/>
      <dgm:spPr/>
      <dgm:t>
        <a:bodyPr/>
        <a:lstStyle/>
        <a:p>
          <a:endParaRPr lang="en-US"/>
        </a:p>
      </dgm:t>
    </dgm:pt>
    <dgm:pt modelId="{FAEA8338-1116-467B-A1C2-D64486450449}" type="sibTrans" cxnId="{CA518C91-6B91-4497-A281-3AFDF44FC67D}">
      <dgm:prSet/>
      <dgm:spPr/>
      <dgm:t>
        <a:bodyPr/>
        <a:lstStyle/>
        <a:p>
          <a:endParaRPr lang="en-US"/>
        </a:p>
      </dgm:t>
    </dgm:pt>
    <dgm:pt modelId="{C4BA56E6-D3E6-4DF7-BDEB-8A099B632CCB}">
      <dgm:prSet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Senior Services Program Coordinator</a:t>
          </a:r>
          <a:endParaRPr lang="en-US" b="1" dirty="0">
            <a:solidFill>
              <a:schemeClr val="tx1"/>
            </a:solidFill>
          </a:endParaRPr>
        </a:p>
      </dgm:t>
    </dgm:pt>
    <dgm:pt modelId="{027EA08F-779D-4379-B208-7564A193F6DB}" type="parTrans" cxnId="{B2409165-A347-4904-97C6-3B4D61A90300}">
      <dgm:prSet/>
      <dgm:spPr/>
      <dgm:t>
        <a:bodyPr/>
        <a:lstStyle/>
        <a:p>
          <a:endParaRPr lang="en-US"/>
        </a:p>
      </dgm:t>
    </dgm:pt>
    <dgm:pt modelId="{A17E23F7-E4B7-4BCF-B427-FEFD9E505D39}" type="sibTrans" cxnId="{B2409165-A347-4904-97C6-3B4D61A90300}">
      <dgm:prSet/>
      <dgm:spPr/>
      <dgm:t>
        <a:bodyPr/>
        <a:lstStyle/>
        <a:p>
          <a:endParaRPr lang="en-US"/>
        </a:p>
      </dgm:t>
    </dgm:pt>
    <dgm:pt modelId="{10CF59A6-FD6C-4468-B5BF-2CD0E94AC278}">
      <dgm:prSet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Parks and Rec Program Manager</a:t>
          </a:r>
        </a:p>
        <a:p>
          <a:endParaRPr lang="en-US" dirty="0"/>
        </a:p>
      </dgm:t>
    </dgm:pt>
    <dgm:pt modelId="{CA6C19AB-E30D-48AF-B919-9E8E0C39E1D4}" type="parTrans" cxnId="{1BECB3EE-D06D-4642-85F8-753D5CE5B79A}">
      <dgm:prSet/>
      <dgm:spPr/>
      <dgm:t>
        <a:bodyPr/>
        <a:lstStyle/>
        <a:p>
          <a:endParaRPr lang="en-US"/>
        </a:p>
      </dgm:t>
    </dgm:pt>
    <dgm:pt modelId="{B7FFBB99-F567-4B79-8D10-7C823325B2DE}" type="sibTrans" cxnId="{1BECB3EE-D06D-4642-85F8-753D5CE5B79A}">
      <dgm:prSet/>
      <dgm:spPr/>
      <dgm:t>
        <a:bodyPr/>
        <a:lstStyle/>
        <a:p>
          <a:endParaRPr lang="en-US"/>
        </a:p>
      </dgm:t>
    </dgm:pt>
    <dgm:pt modelId="{F28D635D-0E15-45C8-A932-326DE4C16A88}">
      <dgm:prSet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Municipal Agent</a:t>
          </a:r>
          <a:endParaRPr lang="en-US" b="1" dirty="0">
            <a:solidFill>
              <a:schemeClr val="tx1"/>
            </a:solidFill>
          </a:endParaRPr>
        </a:p>
      </dgm:t>
    </dgm:pt>
    <dgm:pt modelId="{EC8513FE-938D-4868-A236-46B7B1CF97FC}" type="parTrans" cxnId="{498D90A2-55CE-4818-B35C-75448A80212D}">
      <dgm:prSet/>
      <dgm:spPr/>
      <dgm:t>
        <a:bodyPr/>
        <a:lstStyle/>
        <a:p>
          <a:endParaRPr lang="en-US"/>
        </a:p>
      </dgm:t>
    </dgm:pt>
    <dgm:pt modelId="{E0666977-A44A-43EA-BA76-E334E135408D}" type="sibTrans" cxnId="{498D90A2-55CE-4818-B35C-75448A80212D}">
      <dgm:prSet/>
      <dgm:spPr/>
      <dgm:t>
        <a:bodyPr/>
        <a:lstStyle/>
        <a:p>
          <a:endParaRPr lang="en-US"/>
        </a:p>
      </dgm:t>
    </dgm:pt>
    <dgm:pt modelId="{F4E8312D-5425-488A-9203-F3FDC7AAEF19}">
      <dgm:prSet/>
      <dgm:spPr>
        <a:solidFill>
          <a:schemeClr val="accent6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Public Works Foreman</a:t>
          </a:r>
          <a:endParaRPr lang="en-US" b="1" dirty="0">
            <a:solidFill>
              <a:schemeClr val="tx1"/>
            </a:solidFill>
          </a:endParaRPr>
        </a:p>
      </dgm:t>
    </dgm:pt>
    <dgm:pt modelId="{312B81C3-5058-464A-9B7F-86D14930995A}" type="parTrans" cxnId="{A70B4C3B-84B8-461F-BAFF-9767CC6FDB97}">
      <dgm:prSet/>
      <dgm:spPr/>
      <dgm:t>
        <a:bodyPr/>
        <a:lstStyle/>
        <a:p>
          <a:endParaRPr lang="en-US"/>
        </a:p>
      </dgm:t>
    </dgm:pt>
    <dgm:pt modelId="{D4291771-CC8E-4826-85EB-543C39288400}" type="sibTrans" cxnId="{A70B4C3B-84B8-461F-BAFF-9767CC6FDB97}">
      <dgm:prSet/>
      <dgm:spPr/>
      <dgm:t>
        <a:bodyPr/>
        <a:lstStyle/>
        <a:p>
          <a:endParaRPr lang="en-US"/>
        </a:p>
      </dgm:t>
    </dgm:pt>
    <dgm:pt modelId="{E5C58D6B-A6ED-4340-9BFB-F096835812CA}" type="asst">
      <dgm:prSet/>
      <dgm:spPr>
        <a:solidFill>
          <a:schemeClr val="accent6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Public Works Assistant</a:t>
          </a:r>
          <a:endParaRPr lang="en-US" b="1" dirty="0">
            <a:solidFill>
              <a:schemeClr val="tx1"/>
            </a:solidFill>
          </a:endParaRPr>
        </a:p>
      </dgm:t>
    </dgm:pt>
    <dgm:pt modelId="{FFFF48F8-3218-4159-B95F-DFAC9866B61F}" type="parTrans" cxnId="{A831596E-FF52-4DDA-A0E8-04F2F1600CE3}">
      <dgm:prSet/>
      <dgm:spPr/>
      <dgm:t>
        <a:bodyPr/>
        <a:lstStyle/>
        <a:p>
          <a:endParaRPr lang="en-US"/>
        </a:p>
      </dgm:t>
    </dgm:pt>
    <dgm:pt modelId="{7F86D5EB-F44A-4957-ACEF-F211FE7030F9}" type="sibTrans" cxnId="{A831596E-FF52-4DDA-A0E8-04F2F1600CE3}">
      <dgm:prSet/>
      <dgm:spPr/>
      <dgm:t>
        <a:bodyPr/>
        <a:lstStyle/>
        <a:p>
          <a:endParaRPr lang="en-US"/>
        </a:p>
      </dgm:t>
    </dgm:pt>
    <dgm:pt modelId="{62419FBD-82D9-4ED5-8897-F89A0FBA189F}">
      <dgm:prSet/>
      <dgm:spPr>
        <a:solidFill>
          <a:schemeClr val="accent6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DPW Drivers and Laborers</a:t>
          </a:r>
          <a:endParaRPr lang="en-US" b="1" dirty="0">
            <a:solidFill>
              <a:schemeClr val="tx1"/>
            </a:solidFill>
          </a:endParaRPr>
        </a:p>
      </dgm:t>
    </dgm:pt>
    <dgm:pt modelId="{5615D970-FA6E-4876-8CF1-C66ECC1F239A}" type="parTrans" cxnId="{87EF17BD-5C65-4A33-AC2A-49DA0F708A76}">
      <dgm:prSet/>
      <dgm:spPr/>
      <dgm:t>
        <a:bodyPr/>
        <a:lstStyle/>
        <a:p>
          <a:endParaRPr lang="en-US"/>
        </a:p>
      </dgm:t>
    </dgm:pt>
    <dgm:pt modelId="{0B84CEB5-182C-455D-BF78-79474A6CC366}" type="sibTrans" cxnId="{87EF17BD-5C65-4A33-AC2A-49DA0F708A76}">
      <dgm:prSet/>
      <dgm:spPr/>
      <dgm:t>
        <a:bodyPr/>
        <a:lstStyle/>
        <a:p>
          <a:endParaRPr lang="en-US"/>
        </a:p>
      </dgm:t>
    </dgm:pt>
    <dgm:pt modelId="{D478D9F8-560B-4D09-BF0A-E04537530AC2}">
      <dgm:prSet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Library Director</a:t>
          </a:r>
          <a:endParaRPr lang="en-US" b="1" dirty="0">
            <a:solidFill>
              <a:schemeClr val="tx1"/>
            </a:solidFill>
          </a:endParaRPr>
        </a:p>
      </dgm:t>
    </dgm:pt>
    <dgm:pt modelId="{DB93DD81-5378-4E6E-BBC6-30AEC15B35A2}" type="parTrans" cxnId="{76B7DD30-8915-4803-B2F2-4DA98134105A}">
      <dgm:prSet/>
      <dgm:spPr/>
      <dgm:t>
        <a:bodyPr/>
        <a:lstStyle/>
        <a:p>
          <a:endParaRPr lang="en-US"/>
        </a:p>
      </dgm:t>
    </dgm:pt>
    <dgm:pt modelId="{6B832A03-9201-4A71-B7C8-508E16D1438D}" type="sibTrans" cxnId="{76B7DD30-8915-4803-B2F2-4DA98134105A}">
      <dgm:prSet/>
      <dgm:spPr/>
      <dgm:t>
        <a:bodyPr/>
        <a:lstStyle/>
        <a:p>
          <a:endParaRPr lang="en-US"/>
        </a:p>
      </dgm:t>
    </dgm:pt>
    <dgm:pt modelId="{2D314974-C3F7-43DD-AEBC-288EE8CA5642}">
      <dgm:prSet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Assistant Head Librarian</a:t>
          </a:r>
          <a:endParaRPr lang="en-US" b="1" dirty="0">
            <a:solidFill>
              <a:schemeClr val="tx1"/>
            </a:solidFill>
          </a:endParaRPr>
        </a:p>
      </dgm:t>
    </dgm:pt>
    <dgm:pt modelId="{B377A30D-B976-4FC8-8D14-51A6E2F6C31B}" type="parTrans" cxnId="{48E2A3F2-6730-47D5-B6F4-08A3250EBC00}">
      <dgm:prSet/>
      <dgm:spPr/>
      <dgm:t>
        <a:bodyPr/>
        <a:lstStyle/>
        <a:p>
          <a:endParaRPr lang="en-US"/>
        </a:p>
      </dgm:t>
    </dgm:pt>
    <dgm:pt modelId="{057CC2E1-F3E1-426C-8412-95CD1A069D0B}" type="sibTrans" cxnId="{48E2A3F2-6730-47D5-B6F4-08A3250EBC00}">
      <dgm:prSet/>
      <dgm:spPr/>
      <dgm:t>
        <a:bodyPr/>
        <a:lstStyle/>
        <a:p>
          <a:endParaRPr lang="en-US"/>
        </a:p>
      </dgm:t>
    </dgm:pt>
    <dgm:pt modelId="{7EF38E9A-4E6F-4ADC-B03D-F9923B95F614}">
      <dgm:prSet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Library Full  Time Staff (….)</a:t>
          </a:r>
          <a:endParaRPr lang="en-US" b="1" dirty="0">
            <a:solidFill>
              <a:schemeClr val="tx1"/>
            </a:solidFill>
          </a:endParaRPr>
        </a:p>
      </dgm:t>
    </dgm:pt>
    <dgm:pt modelId="{D00D7619-FD50-4487-BB8D-CDA14456E94A}" type="parTrans" cxnId="{D3A657AD-6FDA-4B1D-A5FD-D3D43AC066D9}">
      <dgm:prSet/>
      <dgm:spPr/>
      <dgm:t>
        <a:bodyPr/>
        <a:lstStyle/>
        <a:p>
          <a:endParaRPr lang="en-US"/>
        </a:p>
      </dgm:t>
    </dgm:pt>
    <dgm:pt modelId="{DCE76177-0177-4855-A59D-DF7188C16B8C}" type="sibTrans" cxnId="{D3A657AD-6FDA-4B1D-A5FD-D3D43AC066D9}">
      <dgm:prSet/>
      <dgm:spPr/>
      <dgm:t>
        <a:bodyPr/>
        <a:lstStyle/>
        <a:p>
          <a:endParaRPr lang="en-US"/>
        </a:p>
      </dgm:t>
    </dgm:pt>
    <dgm:pt modelId="{BC880684-ADE3-45F8-BE50-A312CBD7067E}">
      <dgm:prSet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Part Time Staff and Pages (….)</a:t>
          </a:r>
          <a:endParaRPr lang="en-US" b="1" dirty="0">
            <a:solidFill>
              <a:schemeClr val="tx1"/>
            </a:solidFill>
          </a:endParaRPr>
        </a:p>
      </dgm:t>
    </dgm:pt>
    <dgm:pt modelId="{C8E08588-3054-4932-AFF3-A25CCC1F46E6}" type="parTrans" cxnId="{56DC50C6-8C08-49A1-A069-DA701EF1D5FC}">
      <dgm:prSet/>
      <dgm:spPr/>
      <dgm:t>
        <a:bodyPr/>
        <a:lstStyle/>
        <a:p>
          <a:endParaRPr lang="en-US"/>
        </a:p>
      </dgm:t>
    </dgm:pt>
    <dgm:pt modelId="{3434D041-385B-4497-B764-C4CBA9D2F7BC}" type="sibTrans" cxnId="{56DC50C6-8C08-49A1-A069-DA701EF1D5FC}">
      <dgm:prSet/>
      <dgm:spPr/>
      <dgm:t>
        <a:bodyPr/>
        <a:lstStyle/>
        <a:p>
          <a:endParaRPr lang="en-US"/>
        </a:p>
      </dgm:t>
    </dgm:pt>
    <dgm:pt modelId="{E52F8AB2-A6BE-43F8-9120-86E2FE05E491}" type="asst">
      <dgm:prSet custT="1"/>
      <dgm:spPr>
        <a:solidFill>
          <a:srgbClr val="FFC000"/>
        </a:solidFill>
      </dgm:spPr>
      <dgm:t>
        <a:bodyPr/>
        <a:lstStyle/>
        <a:p>
          <a:endParaRPr lang="en-US" sz="800" b="1" dirty="0" smtClean="0">
            <a:solidFill>
              <a:schemeClr val="tx1"/>
            </a:solidFill>
          </a:endParaRPr>
        </a:p>
        <a:p>
          <a:r>
            <a:rPr lang="en-US" sz="800" b="1" dirty="0" smtClean="0">
              <a:solidFill>
                <a:schemeClr val="tx1"/>
              </a:solidFill>
            </a:rPr>
            <a:t>Development and Enforcement Assistant</a:t>
          </a:r>
        </a:p>
        <a:p>
          <a:endParaRPr lang="en-US" sz="600" dirty="0"/>
        </a:p>
      </dgm:t>
    </dgm:pt>
    <dgm:pt modelId="{F1775AD8-F72B-40A6-8BAE-B2BC5EECDE0F}" type="parTrans" cxnId="{13F88AE5-31A5-4A31-9402-804B0A28745D}">
      <dgm:prSet/>
      <dgm:spPr/>
      <dgm:t>
        <a:bodyPr/>
        <a:lstStyle/>
        <a:p>
          <a:endParaRPr lang="en-US"/>
        </a:p>
      </dgm:t>
    </dgm:pt>
    <dgm:pt modelId="{BBD6D128-F8D5-4E10-9E5F-146CB46C7CD6}" type="sibTrans" cxnId="{13F88AE5-31A5-4A31-9402-804B0A28745D}">
      <dgm:prSet/>
      <dgm:spPr/>
      <dgm:t>
        <a:bodyPr/>
        <a:lstStyle/>
        <a:p>
          <a:endParaRPr lang="en-US"/>
        </a:p>
      </dgm:t>
    </dgm:pt>
    <dgm:pt modelId="{A73BB6ED-1F75-43FB-A4CF-74A4441C2BCE}">
      <dgm:prSet custT="1"/>
      <dgm:spPr>
        <a:solidFill>
          <a:srgbClr val="FFC000"/>
        </a:solidFill>
      </dgm:spPr>
      <dgm:t>
        <a:bodyPr/>
        <a:lstStyle/>
        <a:p>
          <a:r>
            <a:rPr lang="en-US" sz="800" b="1" dirty="0" smtClean="0">
              <a:solidFill>
                <a:schemeClr val="tx1"/>
              </a:solidFill>
            </a:rPr>
            <a:t>Town Planner</a:t>
          </a:r>
          <a:endParaRPr lang="en-US" sz="800" b="1" dirty="0">
            <a:solidFill>
              <a:schemeClr val="tx1"/>
            </a:solidFill>
          </a:endParaRPr>
        </a:p>
      </dgm:t>
    </dgm:pt>
    <dgm:pt modelId="{29D65F70-75BE-4AEF-B7EA-2220E543A76C}" type="parTrans" cxnId="{BDDBE5BF-07CC-4917-9336-A65572181193}">
      <dgm:prSet/>
      <dgm:spPr/>
      <dgm:t>
        <a:bodyPr/>
        <a:lstStyle/>
        <a:p>
          <a:endParaRPr lang="en-US"/>
        </a:p>
      </dgm:t>
    </dgm:pt>
    <dgm:pt modelId="{ECFDAF08-FB80-4474-B517-714ED51B23C9}" type="sibTrans" cxnId="{BDDBE5BF-07CC-4917-9336-A65572181193}">
      <dgm:prSet/>
      <dgm:spPr/>
      <dgm:t>
        <a:bodyPr/>
        <a:lstStyle/>
        <a:p>
          <a:endParaRPr lang="en-US"/>
        </a:p>
      </dgm:t>
    </dgm:pt>
    <dgm:pt modelId="{BE809DCD-C791-4D06-B74E-636465068ABF}" type="pres">
      <dgm:prSet presAssocID="{6EA1F4CD-0708-4339-A47D-25F76AEDB4DB}" presName="hierChild1" presStyleCnt="0">
        <dgm:presLayoutVars>
          <dgm:orgChart val="1"/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1F17F17-89E7-4DCF-9561-16D903EE3007}" type="pres">
      <dgm:prSet presAssocID="{FF099EF7-321E-45BF-AED6-CB0900C8341A}" presName="hierRoot1" presStyleCnt="0">
        <dgm:presLayoutVars>
          <dgm:hierBranch val="init"/>
        </dgm:presLayoutVars>
      </dgm:prSet>
      <dgm:spPr/>
    </dgm:pt>
    <dgm:pt modelId="{7DC0DF56-A2B9-4344-ADE2-BC3B5BB38826}" type="pres">
      <dgm:prSet presAssocID="{FF099EF7-321E-45BF-AED6-CB0900C8341A}" presName="rootComposite1" presStyleCnt="0"/>
      <dgm:spPr/>
    </dgm:pt>
    <dgm:pt modelId="{74152AFF-C99A-47B3-9BD3-359B73A6B85C}" type="pres">
      <dgm:prSet presAssocID="{FF099EF7-321E-45BF-AED6-CB0900C8341A}" presName="rootText1" presStyleLbl="node0" presStyleIdx="0" presStyleCnt="1" custScaleX="117470" custScaleY="16000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956488F-E20D-4E4E-8F20-68F84845927C}" type="pres">
      <dgm:prSet presAssocID="{FF099EF7-321E-45BF-AED6-CB0900C8341A}" presName="rootConnector1" presStyleLbl="node1" presStyleIdx="0" presStyleCnt="0"/>
      <dgm:spPr/>
      <dgm:t>
        <a:bodyPr/>
        <a:lstStyle/>
        <a:p>
          <a:endParaRPr lang="en-US"/>
        </a:p>
      </dgm:t>
    </dgm:pt>
    <dgm:pt modelId="{DE6B1A58-11C8-4A31-BFD5-5D10DA0DEC8B}" type="pres">
      <dgm:prSet presAssocID="{FF099EF7-321E-45BF-AED6-CB0900C8341A}" presName="hierChild2" presStyleCnt="0"/>
      <dgm:spPr/>
    </dgm:pt>
    <dgm:pt modelId="{9B5EC859-7248-4FBE-AAC0-34E59A4B5E3A}" type="pres">
      <dgm:prSet presAssocID="{DE416E60-CF12-4738-8056-F98A479FE49F}" presName="Name37" presStyleLbl="parChTrans1D2" presStyleIdx="0" presStyleCnt="1"/>
      <dgm:spPr/>
      <dgm:t>
        <a:bodyPr/>
        <a:lstStyle/>
        <a:p>
          <a:endParaRPr lang="en-US"/>
        </a:p>
      </dgm:t>
    </dgm:pt>
    <dgm:pt modelId="{DABCF168-8197-4DA5-94C4-057CBDCE17AB}" type="pres">
      <dgm:prSet presAssocID="{0518F379-9B76-4D24-9528-ABF29A5CC0F7}" presName="hierRoot2" presStyleCnt="0">
        <dgm:presLayoutVars>
          <dgm:hierBranch val="init"/>
        </dgm:presLayoutVars>
      </dgm:prSet>
      <dgm:spPr/>
    </dgm:pt>
    <dgm:pt modelId="{C69B29FC-971D-497C-B303-CC11DC38A35E}" type="pres">
      <dgm:prSet presAssocID="{0518F379-9B76-4D24-9528-ABF29A5CC0F7}" presName="rootComposite" presStyleCnt="0"/>
      <dgm:spPr/>
    </dgm:pt>
    <dgm:pt modelId="{EB12E4D8-E7F1-4C62-B520-31141AFC5A55}" type="pres">
      <dgm:prSet presAssocID="{0518F379-9B76-4D24-9528-ABF29A5CC0F7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9C7E02-ADF7-47A9-B251-A05DCA6DCBF0}" type="pres">
      <dgm:prSet presAssocID="{0518F379-9B76-4D24-9528-ABF29A5CC0F7}" presName="rootConnector" presStyleLbl="node2" presStyleIdx="0" presStyleCnt="1"/>
      <dgm:spPr/>
      <dgm:t>
        <a:bodyPr/>
        <a:lstStyle/>
        <a:p>
          <a:endParaRPr lang="en-US"/>
        </a:p>
      </dgm:t>
    </dgm:pt>
    <dgm:pt modelId="{7292F90E-15B3-447A-9832-737E5FD6DA66}" type="pres">
      <dgm:prSet presAssocID="{0518F379-9B76-4D24-9528-ABF29A5CC0F7}" presName="hierChild4" presStyleCnt="0"/>
      <dgm:spPr/>
    </dgm:pt>
    <dgm:pt modelId="{5666EEBF-70A3-41E1-80AC-3560E9696E9F}" type="pres">
      <dgm:prSet presAssocID="{4E02ED4B-29EF-4688-8487-1F3E4DD7C8D3}" presName="Name37" presStyleLbl="parChTrans1D3" presStyleIdx="0" presStyleCnt="2"/>
      <dgm:spPr/>
      <dgm:t>
        <a:bodyPr/>
        <a:lstStyle/>
        <a:p>
          <a:endParaRPr lang="en-US"/>
        </a:p>
      </dgm:t>
    </dgm:pt>
    <dgm:pt modelId="{93CDC0E1-1E03-4754-A6F4-58B03E428E9F}" type="pres">
      <dgm:prSet presAssocID="{37943202-226D-4C87-A44E-701DF89AFEE1}" presName="hierRoot2" presStyleCnt="0">
        <dgm:presLayoutVars>
          <dgm:hierBranch val="init"/>
        </dgm:presLayoutVars>
      </dgm:prSet>
      <dgm:spPr/>
    </dgm:pt>
    <dgm:pt modelId="{F43D26FE-C101-4183-AB04-789F49D32289}" type="pres">
      <dgm:prSet presAssocID="{37943202-226D-4C87-A44E-701DF89AFEE1}" presName="rootComposite" presStyleCnt="0"/>
      <dgm:spPr/>
    </dgm:pt>
    <dgm:pt modelId="{3DA5AB59-C267-47E9-AE7C-DA1FE3070ABA}" type="pres">
      <dgm:prSet presAssocID="{37943202-226D-4C87-A44E-701DF89AFEE1}" presName="rootText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58BD1A-248C-4B2C-B62A-575136891887}" type="pres">
      <dgm:prSet presAssocID="{37943202-226D-4C87-A44E-701DF89AFEE1}" presName="rootConnector" presStyleLbl="node3" presStyleIdx="0" presStyleCnt="1"/>
      <dgm:spPr/>
      <dgm:t>
        <a:bodyPr/>
        <a:lstStyle/>
        <a:p>
          <a:endParaRPr lang="en-US"/>
        </a:p>
      </dgm:t>
    </dgm:pt>
    <dgm:pt modelId="{7AA36FC1-7628-4D8F-AA12-F2D8D0FF801F}" type="pres">
      <dgm:prSet presAssocID="{37943202-226D-4C87-A44E-701DF89AFEE1}" presName="hierChild4" presStyleCnt="0"/>
      <dgm:spPr/>
    </dgm:pt>
    <dgm:pt modelId="{A71A3E39-50A8-4EA7-9B61-F4EB4DBE8230}" type="pres">
      <dgm:prSet presAssocID="{23BA2F2F-806C-428F-BC95-9C04E6CFB16B}" presName="Name37" presStyleLbl="parChTrans1D4" presStyleIdx="0" presStyleCnt="31"/>
      <dgm:spPr/>
      <dgm:t>
        <a:bodyPr/>
        <a:lstStyle/>
        <a:p>
          <a:endParaRPr lang="en-US"/>
        </a:p>
      </dgm:t>
    </dgm:pt>
    <dgm:pt modelId="{F734D09F-1102-4E6D-961A-8A8CF51586B3}" type="pres">
      <dgm:prSet presAssocID="{BD4237E4-6BE4-406E-AC09-F36FE16E7079}" presName="hierRoot2" presStyleCnt="0">
        <dgm:presLayoutVars>
          <dgm:hierBranch val="init"/>
        </dgm:presLayoutVars>
      </dgm:prSet>
      <dgm:spPr/>
    </dgm:pt>
    <dgm:pt modelId="{DB2770C7-AC14-40BC-9341-516ED6175096}" type="pres">
      <dgm:prSet presAssocID="{BD4237E4-6BE4-406E-AC09-F36FE16E7079}" presName="rootComposite" presStyleCnt="0"/>
      <dgm:spPr/>
    </dgm:pt>
    <dgm:pt modelId="{5C31FE9B-3F5A-4E1D-AFA4-17A6568C8014}" type="pres">
      <dgm:prSet presAssocID="{BD4237E4-6BE4-406E-AC09-F36FE16E7079}" presName="rootText" presStyleLbl="node4" presStyleIdx="0" presStyleCnt="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221FB33-9737-48DF-8798-CCBF03039DE4}" type="pres">
      <dgm:prSet presAssocID="{BD4237E4-6BE4-406E-AC09-F36FE16E7079}" presName="rootConnector" presStyleLbl="node4" presStyleIdx="0" presStyleCnt="27"/>
      <dgm:spPr/>
      <dgm:t>
        <a:bodyPr/>
        <a:lstStyle/>
        <a:p>
          <a:endParaRPr lang="en-US"/>
        </a:p>
      </dgm:t>
    </dgm:pt>
    <dgm:pt modelId="{1A7CCC28-8796-4F9B-9053-70E58DB69529}" type="pres">
      <dgm:prSet presAssocID="{BD4237E4-6BE4-406E-AC09-F36FE16E7079}" presName="hierChild4" presStyleCnt="0"/>
      <dgm:spPr/>
    </dgm:pt>
    <dgm:pt modelId="{A8155466-76DA-4615-A478-78F79AFBB81F}" type="pres">
      <dgm:prSet presAssocID="{513C9E0D-E54D-45F7-9142-1A14B494E949}" presName="Name37" presStyleLbl="parChTrans1D4" presStyleIdx="1" presStyleCnt="31"/>
      <dgm:spPr/>
      <dgm:t>
        <a:bodyPr/>
        <a:lstStyle/>
        <a:p>
          <a:endParaRPr lang="en-US"/>
        </a:p>
      </dgm:t>
    </dgm:pt>
    <dgm:pt modelId="{06AAF554-6ED0-4D0B-A822-EAC8F5F975FD}" type="pres">
      <dgm:prSet presAssocID="{89045603-2D01-455A-A9EB-E9FD9802919A}" presName="hierRoot2" presStyleCnt="0">
        <dgm:presLayoutVars>
          <dgm:hierBranch val="init"/>
        </dgm:presLayoutVars>
      </dgm:prSet>
      <dgm:spPr/>
    </dgm:pt>
    <dgm:pt modelId="{4B07B8AA-0B92-4044-9781-E3B809516B19}" type="pres">
      <dgm:prSet presAssocID="{89045603-2D01-455A-A9EB-E9FD9802919A}" presName="rootComposite" presStyleCnt="0"/>
      <dgm:spPr/>
    </dgm:pt>
    <dgm:pt modelId="{E142F3E6-8201-4223-8776-EBCD81CFEE91}" type="pres">
      <dgm:prSet presAssocID="{89045603-2D01-455A-A9EB-E9FD9802919A}" presName="rootText" presStyleLbl="node4" presStyleIdx="1" presStyleCnt="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62E81D7-B864-4605-BC35-ED7A8C70F274}" type="pres">
      <dgm:prSet presAssocID="{89045603-2D01-455A-A9EB-E9FD9802919A}" presName="rootConnector" presStyleLbl="node4" presStyleIdx="1" presStyleCnt="27"/>
      <dgm:spPr/>
      <dgm:t>
        <a:bodyPr/>
        <a:lstStyle/>
        <a:p>
          <a:endParaRPr lang="en-US"/>
        </a:p>
      </dgm:t>
    </dgm:pt>
    <dgm:pt modelId="{A23E9971-FC16-44B7-8A2A-AE0E9F42B183}" type="pres">
      <dgm:prSet presAssocID="{89045603-2D01-455A-A9EB-E9FD9802919A}" presName="hierChild4" presStyleCnt="0"/>
      <dgm:spPr/>
    </dgm:pt>
    <dgm:pt modelId="{F26A87B4-86E7-43CA-8631-A3FB9EF5804C}" type="pres">
      <dgm:prSet presAssocID="{27D754C5-5CD6-4B96-98BC-E989FE302994}" presName="Name37" presStyleLbl="parChTrans1D4" presStyleIdx="2" presStyleCnt="31"/>
      <dgm:spPr/>
      <dgm:t>
        <a:bodyPr/>
        <a:lstStyle/>
        <a:p>
          <a:endParaRPr lang="en-US"/>
        </a:p>
      </dgm:t>
    </dgm:pt>
    <dgm:pt modelId="{75D998DD-AC4D-4D4B-AD62-64CF16971BC9}" type="pres">
      <dgm:prSet presAssocID="{AA6BD1E9-3DFF-4E54-9495-630E0CEBBAD0}" presName="hierRoot2" presStyleCnt="0">
        <dgm:presLayoutVars>
          <dgm:hierBranch val="init"/>
        </dgm:presLayoutVars>
      </dgm:prSet>
      <dgm:spPr/>
    </dgm:pt>
    <dgm:pt modelId="{BE6034E3-7DEF-49FE-9073-7205C1BB135A}" type="pres">
      <dgm:prSet presAssocID="{AA6BD1E9-3DFF-4E54-9495-630E0CEBBAD0}" presName="rootComposite" presStyleCnt="0"/>
      <dgm:spPr/>
    </dgm:pt>
    <dgm:pt modelId="{0BA7306D-BBE8-4BB4-A4C0-E63042CD9C2D}" type="pres">
      <dgm:prSet presAssocID="{AA6BD1E9-3DFF-4E54-9495-630E0CEBBAD0}" presName="rootText" presStyleLbl="node4" presStyleIdx="2" presStyleCnt="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0EB85BA-BB04-4FBC-A3B3-04849CD1C97F}" type="pres">
      <dgm:prSet presAssocID="{AA6BD1E9-3DFF-4E54-9495-630E0CEBBAD0}" presName="rootConnector" presStyleLbl="node4" presStyleIdx="2" presStyleCnt="27"/>
      <dgm:spPr/>
      <dgm:t>
        <a:bodyPr/>
        <a:lstStyle/>
        <a:p>
          <a:endParaRPr lang="en-US"/>
        </a:p>
      </dgm:t>
    </dgm:pt>
    <dgm:pt modelId="{52AAFDA4-8238-44AA-936A-CF288D3079EF}" type="pres">
      <dgm:prSet presAssocID="{AA6BD1E9-3DFF-4E54-9495-630E0CEBBAD0}" presName="hierChild4" presStyleCnt="0"/>
      <dgm:spPr/>
    </dgm:pt>
    <dgm:pt modelId="{1BDDEE1D-FFC7-4109-AF97-2CF0EA36A0B9}" type="pres">
      <dgm:prSet presAssocID="{A395079D-5449-4625-B741-7C062D3CEC5F}" presName="Name37" presStyleLbl="parChTrans1D4" presStyleIdx="3" presStyleCnt="31"/>
      <dgm:spPr/>
      <dgm:t>
        <a:bodyPr/>
        <a:lstStyle/>
        <a:p>
          <a:endParaRPr lang="en-US"/>
        </a:p>
      </dgm:t>
    </dgm:pt>
    <dgm:pt modelId="{A3E7E100-6C03-4A6D-9014-C26B47490945}" type="pres">
      <dgm:prSet presAssocID="{02EA8181-D70E-4430-BBB6-6DCB29073AED}" presName="hierRoot2" presStyleCnt="0">
        <dgm:presLayoutVars>
          <dgm:hierBranch val="init"/>
        </dgm:presLayoutVars>
      </dgm:prSet>
      <dgm:spPr/>
    </dgm:pt>
    <dgm:pt modelId="{91AE993A-0089-4512-9CAC-353944267FBA}" type="pres">
      <dgm:prSet presAssocID="{02EA8181-D70E-4430-BBB6-6DCB29073AED}" presName="rootComposite" presStyleCnt="0"/>
      <dgm:spPr/>
    </dgm:pt>
    <dgm:pt modelId="{8127DBEE-32F5-4F4F-8773-DE86C5A811DD}" type="pres">
      <dgm:prSet presAssocID="{02EA8181-D70E-4430-BBB6-6DCB29073AED}" presName="rootText" presStyleLbl="node4" presStyleIdx="3" presStyleCnt="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45C94A8-E14E-4DA7-928F-54D8FEB58A3B}" type="pres">
      <dgm:prSet presAssocID="{02EA8181-D70E-4430-BBB6-6DCB29073AED}" presName="rootConnector" presStyleLbl="node4" presStyleIdx="3" presStyleCnt="27"/>
      <dgm:spPr/>
      <dgm:t>
        <a:bodyPr/>
        <a:lstStyle/>
        <a:p>
          <a:endParaRPr lang="en-US"/>
        </a:p>
      </dgm:t>
    </dgm:pt>
    <dgm:pt modelId="{50DD4CC7-B13B-42BA-856E-6AD4DEB594CC}" type="pres">
      <dgm:prSet presAssocID="{02EA8181-D70E-4430-BBB6-6DCB29073AED}" presName="hierChild4" presStyleCnt="0"/>
      <dgm:spPr/>
    </dgm:pt>
    <dgm:pt modelId="{24F3D15C-9310-4B71-B40E-D037304C1E61}" type="pres">
      <dgm:prSet presAssocID="{02EA8181-D70E-4430-BBB6-6DCB29073AED}" presName="hierChild5" presStyleCnt="0"/>
      <dgm:spPr/>
    </dgm:pt>
    <dgm:pt modelId="{6D4FA1F7-7295-4AC7-8CE4-CDAC6F6C2308}" type="pres">
      <dgm:prSet presAssocID="{AA6BD1E9-3DFF-4E54-9495-630E0CEBBAD0}" presName="hierChild5" presStyleCnt="0"/>
      <dgm:spPr/>
    </dgm:pt>
    <dgm:pt modelId="{F5AB1A2D-875C-40EF-8C45-B4F9A6510888}" type="pres">
      <dgm:prSet presAssocID="{89045603-2D01-455A-A9EB-E9FD9802919A}" presName="hierChild5" presStyleCnt="0"/>
      <dgm:spPr/>
    </dgm:pt>
    <dgm:pt modelId="{460830A9-B756-4F43-9358-A45847E71536}" type="pres">
      <dgm:prSet presAssocID="{86689FCD-D0AC-45AE-A268-209DB7E2B60F}" presName="Name37" presStyleLbl="parChTrans1D4" presStyleIdx="4" presStyleCnt="31"/>
      <dgm:spPr/>
      <dgm:t>
        <a:bodyPr/>
        <a:lstStyle/>
        <a:p>
          <a:endParaRPr lang="en-US"/>
        </a:p>
      </dgm:t>
    </dgm:pt>
    <dgm:pt modelId="{8FD259D9-F286-4AD8-BC42-A446D549D7CD}" type="pres">
      <dgm:prSet presAssocID="{564DE28C-1763-4841-9885-D46D11EE0535}" presName="hierRoot2" presStyleCnt="0">
        <dgm:presLayoutVars>
          <dgm:hierBranch val="init"/>
        </dgm:presLayoutVars>
      </dgm:prSet>
      <dgm:spPr/>
    </dgm:pt>
    <dgm:pt modelId="{5F0636F4-C926-48C0-B902-75628A19E1E5}" type="pres">
      <dgm:prSet presAssocID="{564DE28C-1763-4841-9885-D46D11EE0535}" presName="rootComposite" presStyleCnt="0"/>
      <dgm:spPr/>
    </dgm:pt>
    <dgm:pt modelId="{6DFFAE68-FE38-4882-8541-4D8E19C05AD6}" type="pres">
      <dgm:prSet presAssocID="{564DE28C-1763-4841-9885-D46D11EE0535}" presName="rootText" presStyleLbl="node4" presStyleIdx="4" presStyleCnt="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EE5F2FC-7CEF-494F-A360-4A3C86A1A71E}" type="pres">
      <dgm:prSet presAssocID="{564DE28C-1763-4841-9885-D46D11EE0535}" presName="rootConnector" presStyleLbl="node4" presStyleIdx="4" presStyleCnt="27"/>
      <dgm:spPr/>
      <dgm:t>
        <a:bodyPr/>
        <a:lstStyle/>
        <a:p>
          <a:endParaRPr lang="en-US"/>
        </a:p>
      </dgm:t>
    </dgm:pt>
    <dgm:pt modelId="{A8252E42-6382-4957-B1E9-7243BD2CD81C}" type="pres">
      <dgm:prSet presAssocID="{564DE28C-1763-4841-9885-D46D11EE0535}" presName="hierChild4" presStyleCnt="0"/>
      <dgm:spPr/>
    </dgm:pt>
    <dgm:pt modelId="{2D68483E-6F62-4230-98C9-93B72FB686DE}" type="pres">
      <dgm:prSet presAssocID="{312B81C3-5058-464A-9B7F-86D14930995A}" presName="Name37" presStyleLbl="parChTrans1D4" presStyleIdx="5" presStyleCnt="31"/>
      <dgm:spPr/>
      <dgm:t>
        <a:bodyPr/>
        <a:lstStyle/>
        <a:p>
          <a:endParaRPr lang="en-US"/>
        </a:p>
      </dgm:t>
    </dgm:pt>
    <dgm:pt modelId="{0D532DB8-667A-49E3-884F-7FD696BC92E4}" type="pres">
      <dgm:prSet presAssocID="{F4E8312D-5425-488A-9203-F3FDC7AAEF19}" presName="hierRoot2" presStyleCnt="0">
        <dgm:presLayoutVars>
          <dgm:hierBranch val="init"/>
        </dgm:presLayoutVars>
      </dgm:prSet>
      <dgm:spPr/>
    </dgm:pt>
    <dgm:pt modelId="{B5B1F7B0-74C8-4FD0-9F92-5BAD76AADFDC}" type="pres">
      <dgm:prSet presAssocID="{F4E8312D-5425-488A-9203-F3FDC7AAEF19}" presName="rootComposite" presStyleCnt="0"/>
      <dgm:spPr/>
    </dgm:pt>
    <dgm:pt modelId="{820AF7EC-74F7-4409-8F8F-4D7ABFD710AE}" type="pres">
      <dgm:prSet presAssocID="{F4E8312D-5425-488A-9203-F3FDC7AAEF19}" presName="rootText" presStyleLbl="node4" presStyleIdx="5" presStyleCnt="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1E9AB97-B0F3-437B-A588-452E5ABE16F6}" type="pres">
      <dgm:prSet presAssocID="{F4E8312D-5425-488A-9203-F3FDC7AAEF19}" presName="rootConnector" presStyleLbl="node4" presStyleIdx="5" presStyleCnt="27"/>
      <dgm:spPr/>
      <dgm:t>
        <a:bodyPr/>
        <a:lstStyle/>
        <a:p>
          <a:endParaRPr lang="en-US"/>
        </a:p>
      </dgm:t>
    </dgm:pt>
    <dgm:pt modelId="{1D953FB1-0ECA-4BEF-8018-6607B7AC9E32}" type="pres">
      <dgm:prSet presAssocID="{F4E8312D-5425-488A-9203-F3FDC7AAEF19}" presName="hierChild4" presStyleCnt="0"/>
      <dgm:spPr/>
    </dgm:pt>
    <dgm:pt modelId="{30760EEB-A6E3-4834-B99C-D44A5B110735}" type="pres">
      <dgm:prSet presAssocID="{5615D970-FA6E-4876-8CF1-C66ECC1F239A}" presName="Name37" presStyleLbl="parChTrans1D4" presStyleIdx="6" presStyleCnt="31"/>
      <dgm:spPr/>
      <dgm:t>
        <a:bodyPr/>
        <a:lstStyle/>
        <a:p>
          <a:endParaRPr lang="en-US"/>
        </a:p>
      </dgm:t>
    </dgm:pt>
    <dgm:pt modelId="{CC971B15-39C4-4B0E-80F1-F85C6A6EA349}" type="pres">
      <dgm:prSet presAssocID="{62419FBD-82D9-4ED5-8897-F89A0FBA189F}" presName="hierRoot2" presStyleCnt="0">
        <dgm:presLayoutVars>
          <dgm:hierBranch val="init"/>
        </dgm:presLayoutVars>
      </dgm:prSet>
      <dgm:spPr/>
    </dgm:pt>
    <dgm:pt modelId="{CF88FBEE-A4CC-4DA4-8D3C-13D03D204D11}" type="pres">
      <dgm:prSet presAssocID="{62419FBD-82D9-4ED5-8897-F89A0FBA189F}" presName="rootComposite" presStyleCnt="0"/>
      <dgm:spPr/>
    </dgm:pt>
    <dgm:pt modelId="{E8FC62EB-D762-4D1C-89FD-FFEA1847EC25}" type="pres">
      <dgm:prSet presAssocID="{62419FBD-82D9-4ED5-8897-F89A0FBA189F}" presName="rootText" presStyleLbl="node4" presStyleIdx="6" presStyleCnt="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1372824-E66A-4BB0-A892-331A13F82DA4}" type="pres">
      <dgm:prSet presAssocID="{62419FBD-82D9-4ED5-8897-F89A0FBA189F}" presName="rootConnector" presStyleLbl="node4" presStyleIdx="6" presStyleCnt="27"/>
      <dgm:spPr/>
      <dgm:t>
        <a:bodyPr/>
        <a:lstStyle/>
        <a:p>
          <a:endParaRPr lang="en-US"/>
        </a:p>
      </dgm:t>
    </dgm:pt>
    <dgm:pt modelId="{6FFDD011-6B57-4F78-B8C7-08CACAE71316}" type="pres">
      <dgm:prSet presAssocID="{62419FBD-82D9-4ED5-8897-F89A0FBA189F}" presName="hierChild4" presStyleCnt="0"/>
      <dgm:spPr/>
    </dgm:pt>
    <dgm:pt modelId="{C2F49CE0-1D46-4B60-8AC9-946FFE384941}" type="pres">
      <dgm:prSet presAssocID="{62419FBD-82D9-4ED5-8897-F89A0FBA189F}" presName="hierChild5" presStyleCnt="0"/>
      <dgm:spPr/>
    </dgm:pt>
    <dgm:pt modelId="{31788DEB-4D06-49A8-8A43-9EFA4A9DF831}" type="pres">
      <dgm:prSet presAssocID="{F4E8312D-5425-488A-9203-F3FDC7AAEF19}" presName="hierChild5" presStyleCnt="0"/>
      <dgm:spPr/>
    </dgm:pt>
    <dgm:pt modelId="{B27F039F-0615-42D0-A911-8292887C0AFD}" type="pres">
      <dgm:prSet presAssocID="{564DE28C-1763-4841-9885-D46D11EE0535}" presName="hierChild5" presStyleCnt="0"/>
      <dgm:spPr/>
    </dgm:pt>
    <dgm:pt modelId="{89F2BF87-1C95-44A6-804A-14622D06DBAA}" type="pres">
      <dgm:prSet presAssocID="{FFFF48F8-3218-4159-B95F-DFAC9866B61F}" presName="Name111" presStyleLbl="parChTrans1D4" presStyleIdx="7" presStyleCnt="31"/>
      <dgm:spPr/>
      <dgm:t>
        <a:bodyPr/>
        <a:lstStyle/>
        <a:p>
          <a:endParaRPr lang="en-US"/>
        </a:p>
      </dgm:t>
    </dgm:pt>
    <dgm:pt modelId="{B6F3C94C-44E7-4ADF-AB7A-7E77AFF4ADDC}" type="pres">
      <dgm:prSet presAssocID="{E5C58D6B-A6ED-4340-9BFB-F096835812CA}" presName="hierRoot3" presStyleCnt="0">
        <dgm:presLayoutVars>
          <dgm:hierBranch val="init"/>
        </dgm:presLayoutVars>
      </dgm:prSet>
      <dgm:spPr/>
    </dgm:pt>
    <dgm:pt modelId="{E42559EA-B235-406D-8AF5-7DBCDEB1F36B}" type="pres">
      <dgm:prSet presAssocID="{E5C58D6B-A6ED-4340-9BFB-F096835812CA}" presName="rootComposite3" presStyleCnt="0"/>
      <dgm:spPr/>
    </dgm:pt>
    <dgm:pt modelId="{C8A3E682-133E-4FA1-A701-8B3A1AA4C643}" type="pres">
      <dgm:prSet presAssocID="{E5C58D6B-A6ED-4340-9BFB-F096835812CA}" presName="rootText3" presStyleLbl="asst4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B87649E-FB42-4F20-A5C6-93A3D3928453}" type="pres">
      <dgm:prSet presAssocID="{E5C58D6B-A6ED-4340-9BFB-F096835812CA}" presName="rootConnector3" presStyleLbl="asst4" presStyleIdx="0" presStyleCnt="4"/>
      <dgm:spPr/>
      <dgm:t>
        <a:bodyPr/>
        <a:lstStyle/>
        <a:p>
          <a:endParaRPr lang="en-US"/>
        </a:p>
      </dgm:t>
    </dgm:pt>
    <dgm:pt modelId="{EFD3A77E-FE97-4ED6-BFE6-A78E253BA760}" type="pres">
      <dgm:prSet presAssocID="{E5C58D6B-A6ED-4340-9BFB-F096835812CA}" presName="hierChild6" presStyleCnt="0"/>
      <dgm:spPr/>
    </dgm:pt>
    <dgm:pt modelId="{BAFFA576-98E8-411D-978C-DAB2099AB736}" type="pres">
      <dgm:prSet presAssocID="{E5C58D6B-A6ED-4340-9BFB-F096835812CA}" presName="hierChild7" presStyleCnt="0"/>
      <dgm:spPr/>
    </dgm:pt>
    <dgm:pt modelId="{3190FD8A-68A3-4CAC-A5CE-D0E5DC0422AA}" type="pres">
      <dgm:prSet presAssocID="{A9D79115-CA9B-47F5-B352-3E409AF11080}" presName="Name37" presStyleLbl="parChTrans1D4" presStyleIdx="8" presStyleCnt="31"/>
      <dgm:spPr/>
      <dgm:t>
        <a:bodyPr/>
        <a:lstStyle/>
        <a:p>
          <a:endParaRPr lang="en-US"/>
        </a:p>
      </dgm:t>
    </dgm:pt>
    <dgm:pt modelId="{3FC7F284-B64D-43A0-9640-472AC056D397}" type="pres">
      <dgm:prSet presAssocID="{126A74E6-5435-4FF7-8027-BDC380A0A216}" presName="hierRoot2" presStyleCnt="0">
        <dgm:presLayoutVars>
          <dgm:hierBranch val="init"/>
        </dgm:presLayoutVars>
      </dgm:prSet>
      <dgm:spPr/>
    </dgm:pt>
    <dgm:pt modelId="{E649C310-8DE2-4C80-A195-147F16CEE625}" type="pres">
      <dgm:prSet presAssocID="{126A74E6-5435-4FF7-8027-BDC380A0A216}" presName="rootComposite" presStyleCnt="0"/>
      <dgm:spPr/>
    </dgm:pt>
    <dgm:pt modelId="{64142894-122B-4C7C-8E02-10C6E321A077}" type="pres">
      <dgm:prSet presAssocID="{126A74E6-5435-4FF7-8027-BDC380A0A216}" presName="rootText" presStyleLbl="node4" presStyleIdx="7" presStyleCnt="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6CBEDEF-4A9A-4B39-BA20-34093980DC91}" type="pres">
      <dgm:prSet presAssocID="{126A74E6-5435-4FF7-8027-BDC380A0A216}" presName="rootConnector" presStyleLbl="node4" presStyleIdx="7" presStyleCnt="27"/>
      <dgm:spPr/>
      <dgm:t>
        <a:bodyPr/>
        <a:lstStyle/>
        <a:p>
          <a:endParaRPr lang="en-US"/>
        </a:p>
      </dgm:t>
    </dgm:pt>
    <dgm:pt modelId="{9F2B0E7F-F64C-49FB-AEE1-AAC2104B9E98}" type="pres">
      <dgm:prSet presAssocID="{126A74E6-5435-4FF7-8027-BDC380A0A216}" presName="hierChild4" presStyleCnt="0"/>
      <dgm:spPr/>
    </dgm:pt>
    <dgm:pt modelId="{F8C28493-9D24-42A9-8309-5AC033C05829}" type="pres">
      <dgm:prSet presAssocID="{126A74E6-5435-4FF7-8027-BDC380A0A216}" presName="hierChild5" presStyleCnt="0"/>
      <dgm:spPr/>
    </dgm:pt>
    <dgm:pt modelId="{AFA3F4BE-0FDC-4484-9201-8048C0B0D735}" type="pres">
      <dgm:prSet presAssocID="{BD4237E4-6BE4-406E-AC09-F36FE16E7079}" presName="hierChild5" presStyleCnt="0"/>
      <dgm:spPr/>
    </dgm:pt>
    <dgm:pt modelId="{AA334A11-FEAC-458C-9282-1722CC4B8D55}" type="pres">
      <dgm:prSet presAssocID="{C1F7776C-68F5-4FC3-978D-E1AC6A53175C}" presName="Name37" presStyleLbl="parChTrans1D4" presStyleIdx="9" presStyleCnt="31"/>
      <dgm:spPr/>
      <dgm:t>
        <a:bodyPr/>
        <a:lstStyle/>
        <a:p>
          <a:endParaRPr lang="en-US"/>
        </a:p>
      </dgm:t>
    </dgm:pt>
    <dgm:pt modelId="{9A107E21-BB5F-4C6B-A596-3F51F4C105DE}" type="pres">
      <dgm:prSet presAssocID="{EE7F8BEF-D374-427D-BF28-68572A1DD01E}" presName="hierRoot2" presStyleCnt="0">
        <dgm:presLayoutVars>
          <dgm:hierBranch val="init"/>
        </dgm:presLayoutVars>
      </dgm:prSet>
      <dgm:spPr/>
    </dgm:pt>
    <dgm:pt modelId="{BB67FBB5-DE4F-40D3-BF7F-E0BB6FAB7DF0}" type="pres">
      <dgm:prSet presAssocID="{EE7F8BEF-D374-427D-BF28-68572A1DD01E}" presName="rootComposite" presStyleCnt="0"/>
      <dgm:spPr/>
    </dgm:pt>
    <dgm:pt modelId="{231F30B6-511E-4DB8-B0E6-D1DC8E029596}" type="pres">
      <dgm:prSet presAssocID="{EE7F8BEF-D374-427D-BF28-68572A1DD01E}" presName="rootText" presStyleLbl="node4" presStyleIdx="8" presStyleCnt="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970E920-4CDA-4830-BB3D-2F8D8BA769F3}" type="pres">
      <dgm:prSet presAssocID="{EE7F8BEF-D374-427D-BF28-68572A1DD01E}" presName="rootConnector" presStyleLbl="node4" presStyleIdx="8" presStyleCnt="27"/>
      <dgm:spPr/>
      <dgm:t>
        <a:bodyPr/>
        <a:lstStyle/>
        <a:p>
          <a:endParaRPr lang="en-US"/>
        </a:p>
      </dgm:t>
    </dgm:pt>
    <dgm:pt modelId="{377976F5-0E89-4DA6-8226-4D5CE87DDED4}" type="pres">
      <dgm:prSet presAssocID="{EE7F8BEF-D374-427D-BF28-68572A1DD01E}" presName="hierChild4" presStyleCnt="0"/>
      <dgm:spPr/>
    </dgm:pt>
    <dgm:pt modelId="{4E87D995-3896-495A-9A12-53204CE30892}" type="pres">
      <dgm:prSet presAssocID="{EE7F8BEF-D374-427D-BF28-68572A1DD01E}" presName="hierChild5" presStyleCnt="0"/>
      <dgm:spPr/>
    </dgm:pt>
    <dgm:pt modelId="{36AD6208-3E12-43C3-9314-859CA984BAE3}" type="pres">
      <dgm:prSet presAssocID="{3A095EA2-6910-455E-BFB2-72225C3B3BB5}" presName="Name37" presStyleLbl="parChTrans1D4" presStyleIdx="10" presStyleCnt="31"/>
      <dgm:spPr/>
      <dgm:t>
        <a:bodyPr/>
        <a:lstStyle/>
        <a:p>
          <a:endParaRPr lang="en-US"/>
        </a:p>
      </dgm:t>
    </dgm:pt>
    <dgm:pt modelId="{29056960-8071-4586-9FDB-FC58734DDA08}" type="pres">
      <dgm:prSet presAssocID="{B7C865EA-00D8-4868-A410-1F2E0C71EB6E}" presName="hierRoot2" presStyleCnt="0">
        <dgm:presLayoutVars>
          <dgm:hierBranch val="init"/>
        </dgm:presLayoutVars>
      </dgm:prSet>
      <dgm:spPr/>
    </dgm:pt>
    <dgm:pt modelId="{21EA00FC-82CC-4DCA-8E3E-E22FAA4D2C6E}" type="pres">
      <dgm:prSet presAssocID="{B7C865EA-00D8-4868-A410-1F2E0C71EB6E}" presName="rootComposite" presStyleCnt="0"/>
      <dgm:spPr/>
    </dgm:pt>
    <dgm:pt modelId="{EBCF27E7-58F4-4A7C-8A58-32C64417BC38}" type="pres">
      <dgm:prSet presAssocID="{B7C865EA-00D8-4868-A410-1F2E0C71EB6E}" presName="rootText" presStyleLbl="node4" presStyleIdx="9" presStyleCnt="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46C72CB-348C-4E5E-82A4-F00AD48102F8}" type="pres">
      <dgm:prSet presAssocID="{B7C865EA-00D8-4868-A410-1F2E0C71EB6E}" presName="rootConnector" presStyleLbl="node4" presStyleIdx="9" presStyleCnt="27"/>
      <dgm:spPr/>
      <dgm:t>
        <a:bodyPr/>
        <a:lstStyle/>
        <a:p>
          <a:endParaRPr lang="en-US"/>
        </a:p>
      </dgm:t>
    </dgm:pt>
    <dgm:pt modelId="{92B72C26-1555-4B52-89DD-09EBECD5D0DC}" type="pres">
      <dgm:prSet presAssocID="{B7C865EA-00D8-4868-A410-1F2E0C71EB6E}" presName="hierChild4" presStyleCnt="0"/>
      <dgm:spPr/>
    </dgm:pt>
    <dgm:pt modelId="{EB915D21-6F42-4C1F-AD26-6AA590DD77E8}" type="pres">
      <dgm:prSet presAssocID="{027EA08F-779D-4379-B208-7564A193F6DB}" presName="Name37" presStyleLbl="parChTrans1D4" presStyleIdx="11" presStyleCnt="31"/>
      <dgm:spPr/>
      <dgm:t>
        <a:bodyPr/>
        <a:lstStyle/>
        <a:p>
          <a:endParaRPr lang="en-US"/>
        </a:p>
      </dgm:t>
    </dgm:pt>
    <dgm:pt modelId="{A6E0A8F0-7BEF-43CC-AB01-05D8D8C07A54}" type="pres">
      <dgm:prSet presAssocID="{C4BA56E6-D3E6-4DF7-BDEB-8A099B632CCB}" presName="hierRoot2" presStyleCnt="0">
        <dgm:presLayoutVars>
          <dgm:hierBranch val="init"/>
        </dgm:presLayoutVars>
      </dgm:prSet>
      <dgm:spPr/>
    </dgm:pt>
    <dgm:pt modelId="{35C81E4A-755E-43B9-BA4B-823AA863C2F7}" type="pres">
      <dgm:prSet presAssocID="{C4BA56E6-D3E6-4DF7-BDEB-8A099B632CCB}" presName="rootComposite" presStyleCnt="0"/>
      <dgm:spPr/>
    </dgm:pt>
    <dgm:pt modelId="{28EE89EF-4885-4CBD-B44B-83C1D025C797}" type="pres">
      <dgm:prSet presAssocID="{C4BA56E6-D3E6-4DF7-BDEB-8A099B632CCB}" presName="rootText" presStyleLbl="node4" presStyleIdx="10" presStyleCnt="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65387B9-6D70-40A9-914E-CE8F2E99B035}" type="pres">
      <dgm:prSet presAssocID="{C4BA56E6-D3E6-4DF7-BDEB-8A099B632CCB}" presName="rootConnector" presStyleLbl="node4" presStyleIdx="10" presStyleCnt="27"/>
      <dgm:spPr/>
      <dgm:t>
        <a:bodyPr/>
        <a:lstStyle/>
        <a:p>
          <a:endParaRPr lang="en-US"/>
        </a:p>
      </dgm:t>
    </dgm:pt>
    <dgm:pt modelId="{771DA93F-684A-4BBC-9200-F51E38B64C7E}" type="pres">
      <dgm:prSet presAssocID="{C4BA56E6-D3E6-4DF7-BDEB-8A099B632CCB}" presName="hierChild4" presStyleCnt="0"/>
      <dgm:spPr/>
    </dgm:pt>
    <dgm:pt modelId="{904928DB-B180-4B4B-958F-38C476028E57}" type="pres">
      <dgm:prSet presAssocID="{EC8513FE-938D-4868-A236-46B7B1CF97FC}" presName="Name37" presStyleLbl="parChTrans1D4" presStyleIdx="12" presStyleCnt="31"/>
      <dgm:spPr/>
      <dgm:t>
        <a:bodyPr/>
        <a:lstStyle/>
        <a:p>
          <a:endParaRPr lang="en-US"/>
        </a:p>
      </dgm:t>
    </dgm:pt>
    <dgm:pt modelId="{E2ADA99B-1657-40B6-B3B2-DF3F15DF5038}" type="pres">
      <dgm:prSet presAssocID="{F28D635D-0E15-45C8-A932-326DE4C16A88}" presName="hierRoot2" presStyleCnt="0">
        <dgm:presLayoutVars>
          <dgm:hierBranch val="init"/>
        </dgm:presLayoutVars>
      </dgm:prSet>
      <dgm:spPr/>
    </dgm:pt>
    <dgm:pt modelId="{81380C7F-A1E8-4437-941C-0E58ABA6E877}" type="pres">
      <dgm:prSet presAssocID="{F28D635D-0E15-45C8-A932-326DE4C16A88}" presName="rootComposite" presStyleCnt="0"/>
      <dgm:spPr/>
    </dgm:pt>
    <dgm:pt modelId="{77EAB6AC-B7F5-4965-B5CF-3F76C83EB191}" type="pres">
      <dgm:prSet presAssocID="{F28D635D-0E15-45C8-A932-326DE4C16A88}" presName="rootText" presStyleLbl="node4" presStyleIdx="11" presStyleCnt="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E24DA72-7A23-4623-8CD6-0D48C31BD19C}" type="pres">
      <dgm:prSet presAssocID="{F28D635D-0E15-45C8-A932-326DE4C16A88}" presName="rootConnector" presStyleLbl="node4" presStyleIdx="11" presStyleCnt="27"/>
      <dgm:spPr/>
      <dgm:t>
        <a:bodyPr/>
        <a:lstStyle/>
        <a:p>
          <a:endParaRPr lang="en-US"/>
        </a:p>
      </dgm:t>
    </dgm:pt>
    <dgm:pt modelId="{2742A83E-0576-453D-B61A-BAEFC817D952}" type="pres">
      <dgm:prSet presAssocID="{F28D635D-0E15-45C8-A932-326DE4C16A88}" presName="hierChild4" presStyleCnt="0"/>
      <dgm:spPr/>
    </dgm:pt>
    <dgm:pt modelId="{B9B91CF8-5FC5-4846-BF63-F4A777B9E303}" type="pres">
      <dgm:prSet presAssocID="{F28D635D-0E15-45C8-A932-326DE4C16A88}" presName="hierChild5" presStyleCnt="0"/>
      <dgm:spPr/>
    </dgm:pt>
    <dgm:pt modelId="{D191C723-D142-43BD-AAD7-C784C09BE24D}" type="pres">
      <dgm:prSet presAssocID="{C4BA56E6-D3E6-4DF7-BDEB-8A099B632CCB}" presName="hierChild5" presStyleCnt="0"/>
      <dgm:spPr/>
    </dgm:pt>
    <dgm:pt modelId="{2CD72FA4-0A02-4D07-B8D5-4E54BE3F7A22}" type="pres">
      <dgm:prSet presAssocID="{CA6C19AB-E30D-48AF-B919-9E8E0C39E1D4}" presName="Name37" presStyleLbl="parChTrans1D4" presStyleIdx="13" presStyleCnt="31"/>
      <dgm:spPr/>
      <dgm:t>
        <a:bodyPr/>
        <a:lstStyle/>
        <a:p>
          <a:endParaRPr lang="en-US"/>
        </a:p>
      </dgm:t>
    </dgm:pt>
    <dgm:pt modelId="{8398C2DB-B70B-461E-AD98-015D418E7CC3}" type="pres">
      <dgm:prSet presAssocID="{10CF59A6-FD6C-4468-B5BF-2CD0E94AC278}" presName="hierRoot2" presStyleCnt="0">
        <dgm:presLayoutVars>
          <dgm:hierBranch val="init"/>
        </dgm:presLayoutVars>
      </dgm:prSet>
      <dgm:spPr/>
    </dgm:pt>
    <dgm:pt modelId="{218D24E7-BD03-484A-9577-B62C4076C282}" type="pres">
      <dgm:prSet presAssocID="{10CF59A6-FD6C-4468-B5BF-2CD0E94AC278}" presName="rootComposite" presStyleCnt="0"/>
      <dgm:spPr/>
    </dgm:pt>
    <dgm:pt modelId="{4F2ABDCE-DB73-48BD-AF0B-0E5C50CC2110}" type="pres">
      <dgm:prSet presAssocID="{10CF59A6-FD6C-4468-B5BF-2CD0E94AC278}" presName="rootText" presStyleLbl="node4" presStyleIdx="12" presStyleCnt="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4A85C54-8DFE-43F9-BBC5-30BFB81DA1C7}" type="pres">
      <dgm:prSet presAssocID="{10CF59A6-FD6C-4468-B5BF-2CD0E94AC278}" presName="rootConnector" presStyleLbl="node4" presStyleIdx="12" presStyleCnt="27"/>
      <dgm:spPr/>
      <dgm:t>
        <a:bodyPr/>
        <a:lstStyle/>
        <a:p>
          <a:endParaRPr lang="en-US"/>
        </a:p>
      </dgm:t>
    </dgm:pt>
    <dgm:pt modelId="{E6277D7E-045B-4673-8C42-078D796A4B54}" type="pres">
      <dgm:prSet presAssocID="{10CF59A6-FD6C-4468-B5BF-2CD0E94AC278}" presName="hierChild4" presStyleCnt="0"/>
      <dgm:spPr/>
    </dgm:pt>
    <dgm:pt modelId="{4562D1A4-E88C-48C7-A962-A02E5B9E3924}" type="pres">
      <dgm:prSet presAssocID="{10CF59A6-FD6C-4468-B5BF-2CD0E94AC278}" presName="hierChild5" presStyleCnt="0"/>
      <dgm:spPr/>
    </dgm:pt>
    <dgm:pt modelId="{EE058BA8-052D-4705-BAA5-D8A6D239612F}" type="pres">
      <dgm:prSet presAssocID="{DB93DD81-5378-4E6E-BBC6-30AEC15B35A2}" presName="Name37" presStyleLbl="parChTrans1D4" presStyleIdx="14" presStyleCnt="31"/>
      <dgm:spPr/>
      <dgm:t>
        <a:bodyPr/>
        <a:lstStyle/>
        <a:p>
          <a:endParaRPr lang="en-US"/>
        </a:p>
      </dgm:t>
    </dgm:pt>
    <dgm:pt modelId="{21234183-F2E9-4D30-9017-C00EE4EC8FAB}" type="pres">
      <dgm:prSet presAssocID="{D478D9F8-560B-4D09-BF0A-E04537530AC2}" presName="hierRoot2" presStyleCnt="0">
        <dgm:presLayoutVars>
          <dgm:hierBranch val="init"/>
        </dgm:presLayoutVars>
      </dgm:prSet>
      <dgm:spPr/>
    </dgm:pt>
    <dgm:pt modelId="{6B15017F-FB17-49C8-B0BB-20EA59E818C8}" type="pres">
      <dgm:prSet presAssocID="{D478D9F8-560B-4D09-BF0A-E04537530AC2}" presName="rootComposite" presStyleCnt="0"/>
      <dgm:spPr/>
    </dgm:pt>
    <dgm:pt modelId="{31B7DA25-7A10-497A-BF93-C89D1E2E8C99}" type="pres">
      <dgm:prSet presAssocID="{D478D9F8-560B-4D09-BF0A-E04537530AC2}" presName="rootText" presStyleLbl="node4" presStyleIdx="13" presStyleCnt="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3453DAB-3528-425C-A0FA-717134B513AD}" type="pres">
      <dgm:prSet presAssocID="{D478D9F8-560B-4D09-BF0A-E04537530AC2}" presName="rootConnector" presStyleLbl="node4" presStyleIdx="13" presStyleCnt="27"/>
      <dgm:spPr/>
      <dgm:t>
        <a:bodyPr/>
        <a:lstStyle/>
        <a:p>
          <a:endParaRPr lang="en-US"/>
        </a:p>
      </dgm:t>
    </dgm:pt>
    <dgm:pt modelId="{26212455-AFA5-446F-86A3-E13E01330D25}" type="pres">
      <dgm:prSet presAssocID="{D478D9F8-560B-4D09-BF0A-E04537530AC2}" presName="hierChild4" presStyleCnt="0"/>
      <dgm:spPr/>
    </dgm:pt>
    <dgm:pt modelId="{9735A5C1-38F6-4903-8FCD-FCD4112153A5}" type="pres">
      <dgm:prSet presAssocID="{B377A30D-B976-4FC8-8D14-51A6E2F6C31B}" presName="Name37" presStyleLbl="parChTrans1D4" presStyleIdx="15" presStyleCnt="31"/>
      <dgm:spPr/>
      <dgm:t>
        <a:bodyPr/>
        <a:lstStyle/>
        <a:p>
          <a:endParaRPr lang="en-US"/>
        </a:p>
      </dgm:t>
    </dgm:pt>
    <dgm:pt modelId="{C22BC5C7-CD81-4595-A779-D23DD038D87F}" type="pres">
      <dgm:prSet presAssocID="{2D314974-C3F7-43DD-AEBC-288EE8CA5642}" presName="hierRoot2" presStyleCnt="0">
        <dgm:presLayoutVars>
          <dgm:hierBranch val="init"/>
        </dgm:presLayoutVars>
      </dgm:prSet>
      <dgm:spPr/>
    </dgm:pt>
    <dgm:pt modelId="{6E2F60F2-50C5-457E-8AF0-05F15F7650AA}" type="pres">
      <dgm:prSet presAssocID="{2D314974-C3F7-43DD-AEBC-288EE8CA5642}" presName="rootComposite" presStyleCnt="0"/>
      <dgm:spPr/>
    </dgm:pt>
    <dgm:pt modelId="{6093F39F-CA0A-40EA-9453-5A8BB4030221}" type="pres">
      <dgm:prSet presAssocID="{2D314974-C3F7-43DD-AEBC-288EE8CA5642}" presName="rootText" presStyleLbl="node4" presStyleIdx="14" presStyleCnt="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C19E69F-EA5F-42AA-8B87-F37ED657AD51}" type="pres">
      <dgm:prSet presAssocID="{2D314974-C3F7-43DD-AEBC-288EE8CA5642}" presName="rootConnector" presStyleLbl="node4" presStyleIdx="14" presStyleCnt="27"/>
      <dgm:spPr/>
      <dgm:t>
        <a:bodyPr/>
        <a:lstStyle/>
        <a:p>
          <a:endParaRPr lang="en-US"/>
        </a:p>
      </dgm:t>
    </dgm:pt>
    <dgm:pt modelId="{880DD1E5-8698-46A0-922F-0CEFC2A8F6DC}" type="pres">
      <dgm:prSet presAssocID="{2D314974-C3F7-43DD-AEBC-288EE8CA5642}" presName="hierChild4" presStyleCnt="0"/>
      <dgm:spPr/>
    </dgm:pt>
    <dgm:pt modelId="{CE04B3CA-7090-4859-B00B-CF31D6B96F51}" type="pres">
      <dgm:prSet presAssocID="{D00D7619-FD50-4487-BB8D-CDA14456E94A}" presName="Name37" presStyleLbl="parChTrans1D4" presStyleIdx="16" presStyleCnt="31"/>
      <dgm:spPr/>
      <dgm:t>
        <a:bodyPr/>
        <a:lstStyle/>
        <a:p>
          <a:endParaRPr lang="en-US"/>
        </a:p>
      </dgm:t>
    </dgm:pt>
    <dgm:pt modelId="{2CD684C6-333F-4B9A-A487-5A5640CDE2B7}" type="pres">
      <dgm:prSet presAssocID="{7EF38E9A-4E6F-4ADC-B03D-F9923B95F614}" presName="hierRoot2" presStyleCnt="0">
        <dgm:presLayoutVars>
          <dgm:hierBranch val="init"/>
        </dgm:presLayoutVars>
      </dgm:prSet>
      <dgm:spPr/>
    </dgm:pt>
    <dgm:pt modelId="{D57C99C8-B068-4B81-AC70-D2B22507270E}" type="pres">
      <dgm:prSet presAssocID="{7EF38E9A-4E6F-4ADC-B03D-F9923B95F614}" presName="rootComposite" presStyleCnt="0"/>
      <dgm:spPr/>
    </dgm:pt>
    <dgm:pt modelId="{735F40B5-51B3-4AEB-B92D-6E45B0F10CD2}" type="pres">
      <dgm:prSet presAssocID="{7EF38E9A-4E6F-4ADC-B03D-F9923B95F614}" presName="rootText" presStyleLbl="node4" presStyleIdx="15" presStyleCnt="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E6A9831-B246-4132-B73F-493423C6FE78}" type="pres">
      <dgm:prSet presAssocID="{7EF38E9A-4E6F-4ADC-B03D-F9923B95F614}" presName="rootConnector" presStyleLbl="node4" presStyleIdx="15" presStyleCnt="27"/>
      <dgm:spPr/>
      <dgm:t>
        <a:bodyPr/>
        <a:lstStyle/>
        <a:p>
          <a:endParaRPr lang="en-US"/>
        </a:p>
      </dgm:t>
    </dgm:pt>
    <dgm:pt modelId="{9BF5000F-D8EA-4A3A-B4DD-2F6C1B5F9C5A}" type="pres">
      <dgm:prSet presAssocID="{7EF38E9A-4E6F-4ADC-B03D-F9923B95F614}" presName="hierChild4" presStyleCnt="0"/>
      <dgm:spPr/>
    </dgm:pt>
    <dgm:pt modelId="{511095CB-6C7C-4FB6-B896-DC57781E05DA}" type="pres">
      <dgm:prSet presAssocID="{7EF38E9A-4E6F-4ADC-B03D-F9923B95F614}" presName="hierChild5" presStyleCnt="0"/>
      <dgm:spPr/>
    </dgm:pt>
    <dgm:pt modelId="{8F1F7F1F-038D-47F3-ACDF-379952DD369F}" type="pres">
      <dgm:prSet presAssocID="{C8E08588-3054-4932-AFF3-A25CCC1F46E6}" presName="Name37" presStyleLbl="parChTrans1D4" presStyleIdx="17" presStyleCnt="31"/>
      <dgm:spPr/>
      <dgm:t>
        <a:bodyPr/>
        <a:lstStyle/>
        <a:p>
          <a:endParaRPr lang="en-US"/>
        </a:p>
      </dgm:t>
    </dgm:pt>
    <dgm:pt modelId="{02126DC3-1840-4505-BECD-87454CE747EF}" type="pres">
      <dgm:prSet presAssocID="{BC880684-ADE3-45F8-BE50-A312CBD7067E}" presName="hierRoot2" presStyleCnt="0">
        <dgm:presLayoutVars>
          <dgm:hierBranch val="init"/>
        </dgm:presLayoutVars>
      </dgm:prSet>
      <dgm:spPr/>
    </dgm:pt>
    <dgm:pt modelId="{96EE5670-E565-4094-A972-DA582B6CED24}" type="pres">
      <dgm:prSet presAssocID="{BC880684-ADE3-45F8-BE50-A312CBD7067E}" presName="rootComposite" presStyleCnt="0"/>
      <dgm:spPr/>
    </dgm:pt>
    <dgm:pt modelId="{786090A8-2EE1-40C8-B6F9-FD57EEF562C5}" type="pres">
      <dgm:prSet presAssocID="{BC880684-ADE3-45F8-BE50-A312CBD7067E}" presName="rootText" presStyleLbl="node4" presStyleIdx="16" presStyleCnt="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15A6DE9-DE5A-496D-8C22-39089F5B0373}" type="pres">
      <dgm:prSet presAssocID="{BC880684-ADE3-45F8-BE50-A312CBD7067E}" presName="rootConnector" presStyleLbl="node4" presStyleIdx="16" presStyleCnt="27"/>
      <dgm:spPr/>
      <dgm:t>
        <a:bodyPr/>
        <a:lstStyle/>
        <a:p>
          <a:endParaRPr lang="en-US"/>
        </a:p>
      </dgm:t>
    </dgm:pt>
    <dgm:pt modelId="{12E90C95-6FA2-44A7-A92B-75AD0AD91B66}" type="pres">
      <dgm:prSet presAssocID="{BC880684-ADE3-45F8-BE50-A312CBD7067E}" presName="hierChild4" presStyleCnt="0"/>
      <dgm:spPr/>
    </dgm:pt>
    <dgm:pt modelId="{E2BABB01-96C7-4A20-B667-91729AFA9213}" type="pres">
      <dgm:prSet presAssocID="{BC880684-ADE3-45F8-BE50-A312CBD7067E}" presName="hierChild5" presStyleCnt="0"/>
      <dgm:spPr/>
    </dgm:pt>
    <dgm:pt modelId="{C0EDE728-0A8E-4172-AF43-49877EDA1C14}" type="pres">
      <dgm:prSet presAssocID="{2D314974-C3F7-43DD-AEBC-288EE8CA5642}" presName="hierChild5" presStyleCnt="0"/>
      <dgm:spPr/>
    </dgm:pt>
    <dgm:pt modelId="{A5E58382-37C3-486F-A795-18D12B52819C}" type="pres">
      <dgm:prSet presAssocID="{D478D9F8-560B-4D09-BF0A-E04537530AC2}" presName="hierChild5" presStyleCnt="0"/>
      <dgm:spPr/>
    </dgm:pt>
    <dgm:pt modelId="{65BEB0E7-3003-4DF3-897A-63F0ED2020C8}" type="pres">
      <dgm:prSet presAssocID="{B7C865EA-00D8-4868-A410-1F2E0C71EB6E}" presName="hierChild5" presStyleCnt="0"/>
      <dgm:spPr/>
    </dgm:pt>
    <dgm:pt modelId="{F9D55E17-AB08-47A1-BD70-EA16CEC7A756}" type="pres">
      <dgm:prSet presAssocID="{3F7ACA78-16D3-4002-8515-9CE7E38AE823}" presName="Name111" presStyleLbl="parChTrans1D4" presStyleIdx="18" presStyleCnt="31"/>
      <dgm:spPr/>
      <dgm:t>
        <a:bodyPr/>
        <a:lstStyle/>
        <a:p>
          <a:endParaRPr lang="en-US"/>
        </a:p>
      </dgm:t>
    </dgm:pt>
    <dgm:pt modelId="{BBC69127-6F9F-4DD5-A1DB-D3EA7711BA4C}" type="pres">
      <dgm:prSet presAssocID="{C12032AF-A684-4123-9B4E-4B787C8BB516}" presName="hierRoot3" presStyleCnt="0">
        <dgm:presLayoutVars>
          <dgm:hierBranch val="init"/>
        </dgm:presLayoutVars>
      </dgm:prSet>
      <dgm:spPr/>
    </dgm:pt>
    <dgm:pt modelId="{0A5FBB81-3539-40BC-A08B-5F6EB5D6CBE3}" type="pres">
      <dgm:prSet presAssocID="{C12032AF-A684-4123-9B4E-4B787C8BB516}" presName="rootComposite3" presStyleCnt="0"/>
      <dgm:spPr/>
    </dgm:pt>
    <dgm:pt modelId="{C53FD70E-00C6-4A15-BFC7-70A39A28B51B}" type="pres">
      <dgm:prSet presAssocID="{C12032AF-A684-4123-9B4E-4B787C8BB516}" presName="rootText3" presStyleLbl="asst4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6AC23A8-5864-48BB-B870-F659B7B83B5E}" type="pres">
      <dgm:prSet presAssocID="{C12032AF-A684-4123-9B4E-4B787C8BB516}" presName="rootConnector3" presStyleLbl="asst4" presStyleIdx="1" presStyleCnt="4"/>
      <dgm:spPr/>
      <dgm:t>
        <a:bodyPr/>
        <a:lstStyle/>
        <a:p>
          <a:endParaRPr lang="en-US"/>
        </a:p>
      </dgm:t>
    </dgm:pt>
    <dgm:pt modelId="{CE9F799C-23D0-43FE-B3CE-BBCFB23A3CA4}" type="pres">
      <dgm:prSet presAssocID="{C12032AF-A684-4123-9B4E-4B787C8BB516}" presName="hierChild6" presStyleCnt="0"/>
      <dgm:spPr/>
    </dgm:pt>
    <dgm:pt modelId="{A2BB6E11-AB54-4F31-802F-DAAC8A85BBD6}" type="pres">
      <dgm:prSet presAssocID="{C12032AF-A684-4123-9B4E-4B787C8BB516}" presName="hierChild7" presStyleCnt="0"/>
      <dgm:spPr/>
    </dgm:pt>
    <dgm:pt modelId="{43FFE87A-7D00-4823-9759-752940AAB6AC}" type="pres">
      <dgm:prSet presAssocID="{83441204-0158-48AE-88A1-A76851F750CB}" presName="Name37" presStyleLbl="parChTrans1D4" presStyleIdx="19" presStyleCnt="31"/>
      <dgm:spPr/>
      <dgm:t>
        <a:bodyPr/>
        <a:lstStyle/>
        <a:p>
          <a:endParaRPr lang="en-US"/>
        </a:p>
      </dgm:t>
    </dgm:pt>
    <dgm:pt modelId="{B975A0B1-4E1D-4894-9EE5-0F0795C585C9}" type="pres">
      <dgm:prSet presAssocID="{2D6F3B69-8837-4692-9664-C4C7AD91242E}" presName="hierRoot2" presStyleCnt="0">
        <dgm:presLayoutVars>
          <dgm:hierBranch val="init"/>
        </dgm:presLayoutVars>
      </dgm:prSet>
      <dgm:spPr/>
    </dgm:pt>
    <dgm:pt modelId="{8C2229DE-08F6-4733-8E24-FA818F2A8F72}" type="pres">
      <dgm:prSet presAssocID="{2D6F3B69-8837-4692-9664-C4C7AD91242E}" presName="rootComposite" presStyleCnt="0"/>
      <dgm:spPr/>
    </dgm:pt>
    <dgm:pt modelId="{3B540CF8-76F1-4615-8360-C6E5A1BE9BE5}" type="pres">
      <dgm:prSet presAssocID="{2D6F3B69-8837-4692-9664-C4C7AD91242E}" presName="rootText" presStyleLbl="node4" presStyleIdx="17" presStyleCnt="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50F7756-C060-4C62-B1F9-B287ECD9D9D2}" type="pres">
      <dgm:prSet presAssocID="{2D6F3B69-8837-4692-9664-C4C7AD91242E}" presName="rootConnector" presStyleLbl="node4" presStyleIdx="17" presStyleCnt="27"/>
      <dgm:spPr/>
      <dgm:t>
        <a:bodyPr/>
        <a:lstStyle/>
        <a:p>
          <a:endParaRPr lang="en-US"/>
        </a:p>
      </dgm:t>
    </dgm:pt>
    <dgm:pt modelId="{A8F8DB46-F9A0-4960-8FA3-6657E6C00A63}" type="pres">
      <dgm:prSet presAssocID="{2D6F3B69-8837-4692-9664-C4C7AD91242E}" presName="hierChild4" presStyleCnt="0"/>
      <dgm:spPr/>
    </dgm:pt>
    <dgm:pt modelId="{8F61F21B-DA98-473D-B5AC-97263FAF10D3}" type="pres">
      <dgm:prSet presAssocID="{E125FF3C-CDE6-4830-8246-10AB3B879405}" presName="Name37" presStyleLbl="parChTrans1D4" presStyleIdx="20" presStyleCnt="31"/>
      <dgm:spPr/>
      <dgm:t>
        <a:bodyPr/>
        <a:lstStyle/>
        <a:p>
          <a:endParaRPr lang="en-US"/>
        </a:p>
      </dgm:t>
    </dgm:pt>
    <dgm:pt modelId="{EF42237E-B933-4C75-A186-261630D46AAA}" type="pres">
      <dgm:prSet presAssocID="{881A0F4F-11CF-4470-B6CB-D5AE799BA623}" presName="hierRoot2" presStyleCnt="0">
        <dgm:presLayoutVars>
          <dgm:hierBranch val="init"/>
        </dgm:presLayoutVars>
      </dgm:prSet>
      <dgm:spPr/>
    </dgm:pt>
    <dgm:pt modelId="{6A146FA6-8FBE-4A15-B734-DB09564F31B9}" type="pres">
      <dgm:prSet presAssocID="{881A0F4F-11CF-4470-B6CB-D5AE799BA623}" presName="rootComposite" presStyleCnt="0"/>
      <dgm:spPr/>
    </dgm:pt>
    <dgm:pt modelId="{B65F59DF-4394-4F7F-911F-64A635C42DF6}" type="pres">
      <dgm:prSet presAssocID="{881A0F4F-11CF-4470-B6CB-D5AE799BA623}" presName="rootText" presStyleLbl="node4" presStyleIdx="18" presStyleCnt="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A0519DA-CEF7-4961-A2ED-B1AB3B0FF86D}" type="pres">
      <dgm:prSet presAssocID="{881A0F4F-11CF-4470-B6CB-D5AE799BA623}" presName="rootConnector" presStyleLbl="node4" presStyleIdx="18" presStyleCnt="27"/>
      <dgm:spPr/>
      <dgm:t>
        <a:bodyPr/>
        <a:lstStyle/>
        <a:p>
          <a:endParaRPr lang="en-US"/>
        </a:p>
      </dgm:t>
    </dgm:pt>
    <dgm:pt modelId="{4DD42141-BA79-402D-AEC0-A9F79146BCAF}" type="pres">
      <dgm:prSet presAssocID="{881A0F4F-11CF-4470-B6CB-D5AE799BA623}" presName="hierChild4" presStyleCnt="0"/>
      <dgm:spPr/>
    </dgm:pt>
    <dgm:pt modelId="{A303AF29-C1FF-43FE-B2F7-2FF66DA6E851}" type="pres">
      <dgm:prSet presAssocID="{881A0F4F-11CF-4470-B6CB-D5AE799BA623}" presName="hierChild5" presStyleCnt="0"/>
      <dgm:spPr/>
    </dgm:pt>
    <dgm:pt modelId="{9013FCB2-37A5-478B-A034-81CA0F3E0C5A}" type="pres">
      <dgm:prSet presAssocID="{9F9BB31F-04AC-4E6A-8E11-00DFB391C368}" presName="Name37" presStyleLbl="parChTrans1D4" presStyleIdx="21" presStyleCnt="31"/>
      <dgm:spPr/>
      <dgm:t>
        <a:bodyPr/>
        <a:lstStyle/>
        <a:p>
          <a:endParaRPr lang="en-US"/>
        </a:p>
      </dgm:t>
    </dgm:pt>
    <dgm:pt modelId="{880A30BE-7D8A-46AD-9CB3-4C094FEA272E}" type="pres">
      <dgm:prSet presAssocID="{E782E840-CED7-496D-B6E8-7BB966EAD2DE}" presName="hierRoot2" presStyleCnt="0">
        <dgm:presLayoutVars>
          <dgm:hierBranch val="init"/>
        </dgm:presLayoutVars>
      </dgm:prSet>
      <dgm:spPr/>
    </dgm:pt>
    <dgm:pt modelId="{D4789ABC-DDB5-4F9E-BBCA-A7A6D4A08080}" type="pres">
      <dgm:prSet presAssocID="{E782E840-CED7-496D-B6E8-7BB966EAD2DE}" presName="rootComposite" presStyleCnt="0"/>
      <dgm:spPr/>
    </dgm:pt>
    <dgm:pt modelId="{8B78968C-6FF8-4D0E-A7C9-D250AC0B7D02}" type="pres">
      <dgm:prSet presAssocID="{E782E840-CED7-496D-B6E8-7BB966EAD2DE}" presName="rootText" presStyleLbl="node4" presStyleIdx="19" presStyleCnt="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A4A5835-38FD-482A-8128-2462FF51A2AC}" type="pres">
      <dgm:prSet presAssocID="{E782E840-CED7-496D-B6E8-7BB966EAD2DE}" presName="rootConnector" presStyleLbl="node4" presStyleIdx="19" presStyleCnt="27"/>
      <dgm:spPr/>
      <dgm:t>
        <a:bodyPr/>
        <a:lstStyle/>
        <a:p>
          <a:endParaRPr lang="en-US"/>
        </a:p>
      </dgm:t>
    </dgm:pt>
    <dgm:pt modelId="{6A7C9CC1-9950-4418-9A03-103C08CB9769}" type="pres">
      <dgm:prSet presAssocID="{E782E840-CED7-496D-B6E8-7BB966EAD2DE}" presName="hierChild4" presStyleCnt="0"/>
      <dgm:spPr/>
    </dgm:pt>
    <dgm:pt modelId="{667774A0-DCA9-45FF-996E-FED6F8052C31}" type="pres">
      <dgm:prSet presAssocID="{46180121-3D7F-4462-9FE9-A4BA7501EFC2}" presName="Name37" presStyleLbl="parChTrans1D4" presStyleIdx="22" presStyleCnt="31"/>
      <dgm:spPr/>
      <dgm:t>
        <a:bodyPr/>
        <a:lstStyle/>
        <a:p>
          <a:endParaRPr lang="en-US"/>
        </a:p>
      </dgm:t>
    </dgm:pt>
    <dgm:pt modelId="{DA66B433-D83F-42C5-98C9-35AE78459D1B}" type="pres">
      <dgm:prSet presAssocID="{E7FFFBC6-C1F2-4822-945B-7B4E3A9FC604}" presName="hierRoot2" presStyleCnt="0">
        <dgm:presLayoutVars>
          <dgm:hierBranch val="init"/>
        </dgm:presLayoutVars>
      </dgm:prSet>
      <dgm:spPr/>
    </dgm:pt>
    <dgm:pt modelId="{09DC8B05-9EAE-4027-BBA8-AC161B3BDC0A}" type="pres">
      <dgm:prSet presAssocID="{E7FFFBC6-C1F2-4822-945B-7B4E3A9FC604}" presName="rootComposite" presStyleCnt="0"/>
      <dgm:spPr/>
    </dgm:pt>
    <dgm:pt modelId="{1085CD81-E82E-40E4-8F96-B34AF1AB9D3F}" type="pres">
      <dgm:prSet presAssocID="{E7FFFBC6-C1F2-4822-945B-7B4E3A9FC604}" presName="rootText" presStyleLbl="node4" presStyleIdx="20" presStyleCnt="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E8E1CCA-7274-4E28-8EE6-6B8B3725F06A}" type="pres">
      <dgm:prSet presAssocID="{E7FFFBC6-C1F2-4822-945B-7B4E3A9FC604}" presName="rootConnector" presStyleLbl="node4" presStyleIdx="20" presStyleCnt="27"/>
      <dgm:spPr/>
      <dgm:t>
        <a:bodyPr/>
        <a:lstStyle/>
        <a:p>
          <a:endParaRPr lang="en-US"/>
        </a:p>
      </dgm:t>
    </dgm:pt>
    <dgm:pt modelId="{F1D0AEF7-86FE-4562-BBB0-3E383C3DED53}" type="pres">
      <dgm:prSet presAssocID="{E7FFFBC6-C1F2-4822-945B-7B4E3A9FC604}" presName="hierChild4" presStyleCnt="0"/>
      <dgm:spPr/>
    </dgm:pt>
    <dgm:pt modelId="{03316778-CA9A-4AD6-A228-4DA53CA5BD75}" type="pres">
      <dgm:prSet presAssocID="{E7FFFBC6-C1F2-4822-945B-7B4E3A9FC604}" presName="hierChild5" presStyleCnt="0"/>
      <dgm:spPr/>
    </dgm:pt>
    <dgm:pt modelId="{4EBC28AC-15EA-4C61-B106-9B4784F0150E}" type="pres">
      <dgm:prSet presAssocID="{BB64A068-0EA7-4ED0-A009-7956EB37C1E3}" presName="Name111" presStyleLbl="parChTrans1D4" presStyleIdx="23" presStyleCnt="31"/>
      <dgm:spPr/>
      <dgm:t>
        <a:bodyPr/>
        <a:lstStyle/>
        <a:p>
          <a:endParaRPr lang="en-US"/>
        </a:p>
      </dgm:t>
    </dgm:pt>
    <dgm:pt modelId="{116053EF-FE38-45D7-A2CA-2EDBFF9E3A56}" type="pres">
      <dgm:prSet presAssocID="{725FEF12-DACB-476E-9CEE-6CC2319D7376}" presName="hierRoot3" presStyleCnt="0">
        <dgm:presLayoutVars>
          <dgm:hierBranch val="init"/>
        </dgm:presLayoutVars>
      </dgm:prSet>
      <dgm:spPr/>
    </dgm:pt>
    <dgm:pt modelId="{8D69A39A-D591-45A1-A716-7CA1C7044ECC}" type="pres">
      <dgm:prSet presAssocID="{725FEF12-DACB-476E-9CEE-6CC2319D7376}" presName="rootComposite3" presStyleCnt="0"/>
      <dgm:spPr/>
    </dgm:pt>
    <dgm:pt modelId="{7ED71AD6-3BED-4B87-91F2-04E058FB23AD}" type="pres">
      <dgm:prSet presAssocID="{725FEF12-DACB-476E-9CEE-6CC2319D7376}" presName="rootText3" presStyleLbl="asst4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2676FFF-77F5-4664-806C-A598181020EB}" type="pres">
      <dgm:prSet presAssocID="{725FEF12-DACB-476E-9CEE-6CC2319D7376}" presName="rootConnector3" presStyleLbl="asst4" presStyleIdx="2" presStyleCnt="4"/>
      <dgm:spPr/>
      <dgm:t>
        <a:bodyPr/>
        <a:lstStyle/>
        <a:p>
          <a:endParaRPr lang="en-US"/>
        </a:p>
      </dgm:t>
    </dgm:pt>
    <dgm:pt modelId="{A0D2B82F-194A-492F-B8C2-D92CE914B810}" type="pres">
      <dgm:prSet presAssocID="{725FEF12-DACB-476E-9CEE-6CC2319D7376}" presName="hierChild6" presStyleCnt="0"/>
      <dgm:spPr/>
    </dgm:pt>
    <dgm:pt modelId="{31CCCC0E-12A3-4BD3-B267-F3225916BC61}" type="pres">
      <dgm:prSet presAssocID="{725FEF12-DACB-476E-9CEE-6CC2319D7376}" presName="hierChild7" presStyleCnt="0"/>
      <dgm:spPr/>
    </dgm:pt>
    <dgm:pt modelId="{54F6917A-395F-459A-B9DF-AE6DDFEABB6F}" type="pres">
      <dgm:prSet presAssocID="{E782E840-CED7-496D-B6E8-7BB966EAD2DE}" presName="hierChild5" presStyleCnt="0"/>
      <dgm:spPr/>
    </dgm:pt>
    <dgm:pt modelId="{9CE2B133-A11A-4E2D-A73D-0FC1FBFD461C}" type="pres">
      <dgm:prSet presAssocID="{7A52534C-9665-4BF9-A0DB-548091F44E18}" presName="Name37" presStyleLbl="parChTrans1D4" presStyleIdx="24" presStyleCnt="31"/>
      <dgm:spPr/>
      <dgm:t>
        <a:bodyPr/>
        <a:lstStyle/>
        <a:p>
          <a:endParaRPr lang="en-US"/>
        </a:p>
      </dgm:t>
    </dgm:pt>
    <dgm:pt modelId="{E120904E-7A5E-45D0-AF56-266A196CDDC8}" type="pres">
      <dgm:prSet presAssocID="{2AA043CD-ED75-48C4-A4A3-2D58DE763D04}" presName="hierRoot2" presStyleCnt="0">
        <dgm:presLayoutVars>
          <dgm:hierBranch val="init"/>
        </dgm:presLayoutVars>
      </dgm:prSet>
      <dgm:spPr/>
    </dgm:pt>
    <dgm:pt modelId="{27B0E848-81B0-494A-8205-13EC0DCED4EC}" type="pres">
      <dgm:prSet presAssocID="{2AA043CD-ED75-48C4-A4A3-2D58DE763D04}" presName="rootComposite" presStyleCnt="0"/>
      <dgm:spPr/>
    </dgm:pt>
    <dgm:pt modelId="{7121D05A-A43D-4EDB-9897-EE0288A90683}" type="pres">
      <dgm:prSet presAssocID="{2AA043CD-ED75-48C4-A4A3-2D58DE763D04}" presName="rootText" presStyleLbl="node4" presStyleIdx="21" presStyleCnt="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7E29F1E-3710-43A9-8395-808A416146DF}" type="pres">
      <dgm:prSet presAssocID="{2AA043CD-ED75-48C4-A4A3-2D58DE763D04}" presName="rootConnector" presStyleLbl="node4" presStyleIdx="21" presStyleCnt="27"/>
      <dgm:spPr/>
      <dgm:t>
        <a:bodyPr/>
        <a:lstStyle/>
        <a:p>
          <a:endParaRPr lang="en-US"/>
        </a:p>
      </dgm:t>
    </dgm:pt>
    <dgm:pt modelId="{DF885CF1-8A94-4B9E-9F28-5A3954FA35C0}" type="pres">
      <dgm:prSet presAssocID="{2AA043CD-ED75-48C4-A4A3-2D58DE763D04}" presName="hierChild4" presStyleCnt="0"/>
      <dgm:spPr/>
    </dgm:pt>
    <dgm:pt modelId="{DADBBF47-0D80-40FF-AA97-3E1CF494898C}" type="pres">
      <dgm:prSet presAssocID="{24053C92-93A3-4C51-A70F-F294181A7460}" presName="Name37" presStyleLbl="parChTrans1D4" presStyleIdx="25" presStyleCnt="31"/>
      <dgm:spPr/>
      <dgm:t>
        <a:bodyPr/>
        <a:lstStyle/>
        <a:p>
          <a:endParaRPr lang="en-US"/>
        </a:p>
      </dgm:t>
    </dgm:pt>
    <dgm:pt modelId="{884FF15F-55AE-41FD-8E22-ABBAE6659334}" type="pres">
      <dgm:prSet presAssocID="{6BA188C7-9AAF-4009-83EA-600C28490AD8}" presName="hierRoot2" presStyleCnt="0">
        <dgm:presLayoutVars>
          <dgm:hierBranch val="init"/>
        </dgm:presLayoutVars>
      </dgm:prSet>
      <dgm:spPr/>
    </dgm:pt>
    <dgm:pt modelId="{7517AC11-2FE8-42F8-8493-46D3A40AC833}" type="pres">
      <dgm:prSet presAssocID="{6BA188C7-9AAF-4009-83EA-600C28490AD8}" presName="rootComposite" presStyleCnt="0"/>
      <dgm:spPr/>
    </dgm:pt>
    <dgm:pt modelId="{77D7F27D-5049-4E14-93DC-D9AE7DBBDA2F}" type="pres">
      <dgm:prSet presAssocID="{6BA188C7-9AAF-4009-83EA-600C28490AD8}" presName="rootText" presStyleLbl="node4" presStyleIdx="22" presStyleCnt="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256F8B5-7316-4433-8BC7-F7F55B852FB3}" type="pres">
      <dgm:prSet presAssocID="{6BA188C7-9AAF-4009-83EA-600C28490AD8}" presName="rootConnector" presStyleLbl="node4" presStyleIdx="22" presStyleCnt="27"/>
      <dgm:spPr/>
      <dgm:t>
        <a:bodyPr/>
        <a:lstStyle/>
        <a:p>
          <a:endParaRPr lang="en-US"/>
        </a:p>
      </dgm:t>
    </dgm:pt>
    <dgm:pt modelId="{13A32CBF-1AA5-4E01-BBBD-14EA04567B52}" type="pres">
      <dgm:prSet presAssocID="{6BA188C7-9AAF-4009-83EA-600C28490AD8}" presName="hierChild4" presStyleCnt="0"/>
      <dgm:spPr/>
    </dgm:pt>
    <dgm:pt modelId="{62284F69-47EA-4FE0-9C93-BC282EB56A89}" type="pres">
      <dgm:prSet presAssocID="{6BA188C7-9AAF-4009-83EA-600C28490AD8}" presName="hierChild5" presStyleCnt="0"/>
      <dgm:spPr/>
    </dgm:pt>
    <dgm:pt modelId="{346DF776-5D11-4376-8CD9-E088D7FD51B2}" type="pres">
      <dgm:prSet presAssocID="{2AA043CD-ED75-48C4-A4A3-2D58DE763D04}" presName="hierChild5" presStyleCnt="0"/>
      <dgm:spPr/>
    </dgm:pt>
    <dgm:pt modelId="{C56BDAA2-C879-40D3-9FA2-9371612954E9}" type="pres">
      <dgm:prSet presAssocID="{B17ACD26-2155-4BD6-B7FB-C99F9A80D9E3}" presName="Name37" presStyleLbl="parChTrans1D4" presStyleIdx="26" presStyleCnt="31"/>
      <dgm:spPr/>
      <dgm:t>
        <a:bodyPr/>
        <a:lstStyle/>
        <a:p>
          <a:endParaRPr lang="en-US"/>
        </a:p>
      </dgm:t>
    </dgm:pt>
    <dgm:pt modelId="{D6118918-399B-48CF-8CD3-4F0888083491}" type="pres">
      <dgm:prSet presAssocID="{6CDF19B7-2A2B-4CD0-8BD4-DE05F8BCB511}" presName="hierRoot2" presStyleCnt="0">
        <dgm:presLayoutVars>
          <dgm:hierBranch val="init"/>
        </dgm:presLayoutVars>
      </dgm:prSet>
      <dgm:spPr/>
    </dgm:pt>
    <dgm:pt modelId="{B8B0EE42-3476-4EAF-8A0E-AE8942B55850}" type="pres">
      <dgm:prSet presAssocID="{6CDF19B7-2A2B-4CD0-8BD4-DE05F8BCB511}" presName="rootComposite" presStyleCnt="0"/>
      <dgm:spPr/>
    </dgm:pt>
    <dgm:pt modelId="{B2BB50FC-2B14-40B9-9AE9-33B32BF8E044}" type="pres">
      <dgm:prSet presAssocID="{6CDF19B7-2A2B-4CD0-8BD4-DE05F8BCB511}" presName="rootText" presStyleLbl="node4" presStyleIdx="23" presStyleCnt="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6D6EBA4-37C2-43F1-A6C8-2503F0569D7A}" type="pres">
      <dgm:prSet presAssocID="{6CDF19B7-2A2B-4CD0-8BD4-DE05F8BCB511}" presName="rootConnector" presStyleLbl="node4" presStyleIdx="23" presStyleCnt="27"/>
      <dgm:spPr/>
      <dgm:t>
        <a:bodyPr/>
        <a:lstStyle/>
        <a:p>
          <a:endParaRPr lang="en-US"/>
        </a:p>
      </dgm:t>
    </dgm:pt>
    <dgm:pt modelId="{14BEFBB8-CBBD-45CF-B2FD-A0B5501BE86B}" type="pres">
      <dgm:prSet presAssocID="{6CDF19B7-2A2B-4CD0-8BD4-DE05F8BCB511}" presName="hierChild4" presStyleCnt="0"/>
      <dgm:spPr/>
    </dgm:pt>
    <dgm:pt modelId="{6C177419-4FC7-466C-8330-DF208BA9C879}" type="pres">
      <dgm:prSet presAssocID="{3836050B-A9C1-4761-B0E9-9BE2EC169542}" presName="Name37" presStyleLbl="parChTrans1D4" presStyleIdx="27" presStyleCnt="31"/>
      <dgm:spPr/>
      <dgm:t>
        <a:bodyPr/>
        <a:lstStyle/>
        <a:p>
          <a:endParaRPr lang="en-US"/>
        </a:p>
      </dgm:t>
    </dgm:pt>
    <dgm:pt modelId="{C8B12AC2-09C0-4238-92CC-1AEDB2676433}" type="pres">
      <dgm:prSet presAssocID="{4579D2DC-E72E-40BE-B3F1-FBEC966046C8}" presName="hierRoot2" presStyleCnt="0">
        <dgm:presLayoutVars>
          <dgm:hierBranch val="init"/>
        </dgm:presLayoutVars>
      </dgm:prSet>
      <dgm:spPr/>
    </dgm:pt>
    <dgm:pt modelId="{AC10D0C6-3787-4B75-A763-7BD51191A47E}" type="pres">
      <dgm:prSet presAssocID="{4579D2DC-E72E-40BE-B3F1-FBEC966046C8}" presName="rootComposite" presStyleCnt="0"/>
      <dgm:spPr/>
    </dgm:pt>
    <dgm:pt modelId="{85BCA3D2-2BEC-47D4-9897-8D4BD550132F}" type="pres">
      <dgm:prSet presAssocID="{4579D2DC-E72E-40BE-B3F1-FBEC966046C8}" presName="rootText" presStyleLbl="node4" presStyleIdx="24" presStyleCnt="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FB05CF4-4D44-4356-BAC8-93B7B2403D06}" type="pres">
      <dgm:prSet presAssocID="{4579D2DC-E72E-40BE-B3F1-FBEC966046C8}" presName="rootConnector" presStyleLbl="node4" presStyleIdx="24" presStyleCnt="27"/>
      <dgm:spPr/>
      <dgm:t>
        <a:bodyPr/>
        <a:lstStyle/>
        <a:p>
          <a:endParaRPr lang="en-US"/>
        </a:p>
      </dgm:t>
    </dgm:pt>
    <dgm:pt modelId="{9F16F627-15D7-45B2-AEFA-40B98407B6C3}" type="pres">
      <dgm:prSet presAssocID="{4579D2DC-E72E-40BE-B3F1-FBEC966046C8}" presName="hierChild4" presStyleCnt="0"/>
      <dgm:spPr/>
    </dgm:pt>
    <dgm:pt modelId="{FB5B4A87-68DF-4414-908D-58FFC42A0922}" type="pres">
      <dgm:prSet presAssocID="{4579D2DC-E72E-40BE-B3F1-FBEC966046C8}" presName="hierChild5" presStyleCnt="0"/>
      <dgm:spPr/>
    </dgm:pt>
    <dgm:pt modelId="{25BBA070-FA58-487F-8652-92FFB29AED97}" type="pres">
      <dgm:prSet presAssocID="{BAB51103-14D3-4372-9258-8CCFE984C5F5}" presName="Name37" presStyleLbl="parChTrans1D4" presStyleIdx="28" presStyleCnt="31"/>
      <dgm:spPr/>
      <dgm:t>
        <a:bodyPr/>
        <a:lstStyle/>
        <a:p>
          <a:endParaRPr lang="en-US"/>
        </a:p>
      </dgm:t>
    </dgm:pt>
    <dgm:pt modelId="{6FE9559B-ED83-4159-8B33-388768BDD262}" type="pres">
      <dgm:prSet presAssocID="{D9ECA684-4662-4DF7-BB9E-306E35A7F478}" presName="hierRoot2" presStyleCnt="0">
        <dgm:presLayoutVars>
          <dgm:hierBranch val="init"/>
        </dgm:presLayoutVars>
      </dgm:prSet>
      <dgm:spPr/>
    </dgm:pt>
    <dgm:pt modelId="{EEDB618A-C650-4E3B-BFC9-F349D3943688}" type="pres">
      <dgm:prSet presAssocID="{D9ECA684-4662-4DF7-BB9E-306E35A7F478}" presName="rootComposite" presStyleCnt="0"/>
      <dgm:spPr/>
    </dgm:pt>
    <dgm:pt modelId="{7CFD30B0-5310-4641-82E8-ED9AD377DE61}" type="pres">
      <dgm:prSet presAssocID="{D9ECA684-4662-4DF7-BB9E-306E35A7F478}" presName="rootText" presStyleLbl="node4" presStyleIdx="25" presStyleCnt="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2C1A2C1-E6E6-429F-84D0-4AD88461651C}" type="pres">
      <dgm:prSet presAssocID="{D9ECA684-4662-4DF7-BB9E-306E35A7F478}" presName="rootConnector" presStyleLbl="node4" presStyleIdx="25" presStyleCnt="27"/>
      <dgm:spPr/>
      <dgm:t>
        <a:bodyPr/>
        <a:lstStyle/>
        <a:p>
          <a:endParaRPr lang="en-US"/>
        </a:p>
      </dgm:t>
    </dgm:pt>
    <dgm:pt modelId="{7F4736FA-C2E5-4C23-98F5-E98B16103E71}" type="pres">
      <dgm:prSet presAssocID="{D9ECA684-4662-4DF7-BB9E-306E35A7F478}" presName="hierChild4" presStyleCnt="0"/>
      <dgm:spPr/>
    </dgm:pt>
    <dgm:pt modelId="{20AB2313-D00D-4ED6-9116-37C35DEBCA06}" type="pres">
      <dgm:prSet presAssocID="{D9ECA684-4662-4DF7-BB9E-306E35A7F478}" presName="hierChild5" presStyleCnt="0"/>
      <dgm:spPr/>
    </dgm:pt>
    <dgm:pt modelId="{830E864A-1DA4-4DAC-BD05-0076C0825E1D}" type="pres">
      <dgm:prSet presAssocID="{6CDF19B7-2A2B-4CD0-8BD4-DE05F8BCB511}" presName="hierChild5" presStyleCnt="0"/>
      <dgm:spPr/>
    </dgm:pt>
    <dgm:pt modelId="{5B6E9FB3-B688-4ED7-8023-DB4550B4A1AA}" type="pres">
      <dgm:prSet presAssocID="{F1775AD8-F72B-40A6-8BAE-B2BC5EECDE0F}" presName="Name111" presStyleLbl="parChTrans1D4" presStyleIdx="29" presStyleCnt="31"/>
      <dgm:spPr/>
      <dgm:t>
        <a:bodyPr/>
        <a:lstStyle/>
        <a:p>
          <a:endParaRPr lang="en-US"/>
        </a:p>
      </dgm:t>
    </dgm:pt>
    <dgm:pt modelId="{90E2B0E7-4AA0-4103-B6AB-78CCA90DDC23}" type="pres">
      <dgm:prSet presAssocID="{E52F8AB2-A6BE-43F8-9120-86E2FE05E491}" presName="hierRoot3" presStyleCnt="0">
        <dgm:presLayoutVars>
          <dgm:hierBranch val="init"/>
        </dgm:presLayoutVars>
      </dgm:prSet>
      <dgm:spPr/>
    </dgm:pt>
    <dgm:pt modelId="{5D2BEA4A-4172-4486-B05E-A94A1462C991}" type="pres">
      <dgm:prSet presAssocID="{E52F8AB2-A6BE-43F8-9120-86E2FE05E491}" presName="rootComposite3" presStyleCnt="0"/>
      <dgm:spPr/>
    </dgm:pt>
    <dgm:pt modelId="{9D29772A-1341-4099-93AF-2115039ABBCC}" type="pres">
      <dgm:prSet presAssocID="{E52F8AB2-A6BE-43F8-9120-86E2FE05E491}" presName="rootText3" presStyleLbl="asst4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95567E8-B25F-47CE-8018-842435CD2817}" type="pres">
      <dgm:prSet presAssocID="{E52F8AB2-A6BE-43F8-9120-86E2FE05E491}" presName="rootConnector3" presStyleLbl="asst4" presStyleIdx="3" presStyleCnt="4"/>
      <dgm:spPr/>
      <dgm:t>
        <a:bodyPr/>
        <a:lstStyle/>
        <a:p>
          <a:endParaRPr lang="en-US"/>
        </a:p>
      </dgm:t>
    </dgm:pt>
    <dgm:pt modelId="{05074EDE-4EBD-4F8C-9644-DFB8955C4B22}" type="pres">
      <dgm:prSet presAssocID="{E52F8AB2-A6BE-43F8-9120-86E2FE05E491}" presName="hierChild6" presStyleCnt="0"/>
      <dgm:spPr/>
    </dgm:pt>
    <dgm:pt modelId="{A00158F9-D3A8-4EB7-80D2-FD86EFFEBF3F}" type="pres">
      <dgm:prSet presAssocID="{E52F8AB2-A6BE-43F8-9120-86E2FE05E491}" presName="hierChild7" presStyleCnt="0"/>
      <dgm:spPr/>
    </dgm:pt>
    <dgm:pt modelId="{33031ED7-1CBE-4A29-922A-E1916FAA50C9}" type="pres">
      <dgm:prSet presAssocID="{29D65F70-75BE-4AEF-B7EA-2220E543A76C}" presName="Name37" presStyleLbl="parChTrans1D4" presStyleIdx="30" presStyleCnt="31"/>
      <dgm:spPr/>
      <dgm:t>
        <a:bodyPr/>
        <a:lstStyle/>
        <a:p>
          <a:endParaRPr lang="en-US"/>
        </a:p>
      </dgm:t>
    </dgm:pt>
    <dgm:pt modelId="{884B0038-49CC-4188-AA8B-7B70B9280C34}" type="pres">
      <dgm:prSet presAssocID="{A73BB6ED-1F75-43FB-A4CF-74A4441C2BCE}" presName="hierRoot2" presStyleCnt="0">
        <dgm:presLayoutVars>
          <dgm:hierBranch val="init"/>
        </dgm:presLayoutVars>
      </dgm:prSet>
      <dgm:spPr/>
    </dgm:pt>
    <dgm:pt modelId="{33786C7E-844F-4083-BE29-4F4F30E3863A}" type="pres">
      <dgm:prSet presAssocID="{A73BB6ED-1F75-43FB-A4CF-74A4441C2BCE}" presName="rootComposite" presStyleCnt="0"/>
      <dgm:spPr/>
    </dgm:pt>
    <dgm:pt modelId="{9B02F710-2E17-440A-B259-B2DF78BFF18A}" type="pres">
      <dgm:prSet presAssocID="{A73BB6ED-1F75-43FB-A4CF-74A4441C2BCE}" presName="rootText" presStyleLbl="node4" presStyleIdx="26" presStyleCnt="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F45D023-A95D-412B-9AEC-1B47CDC97671}" type="pres">
      <dgm:prSet presAssocID="{A73BB6ED-1F75-43FB-A4CF-74A4441C2BCE}" presName="rootConnector" presStyleLbl="node4" presStyleIdx="26" presStyleCnt="27"/>
      <dgm:spPr/>
      <dgm:t>
        <a:bodyPr/>
        <a:lstStyle/>
        <a:p>
          <a:endParaRPr lang="en-US"/>
        </a:p>
      </dgm:t>
    </dgm:pt>
    <dgm:pt modelId="{2193DEFD-B35A-4ED4-8CA9-3AC6B91468A3}" type="pres">
      <dgm:prSet presAssocID="{A73BB6ED-1F75-43FB-A4CF-74A4441C2BCE}" presName="hierChild4" presStyleCnt="0"/>
      <dgm:spPr/>
    </dgm:pt>
    <dgm:pt modelId="{DDBC0DF2-1E4D-4783-B7F9-85CB08514AD7}" type="pres">
      <dgm:prSet presAssocID="{A73BB6ED-1F75-43FB-A4CF-74A4441C2BCE}" presName="hierChild5" presStyleCnt="0"/>
      <dgm:spPr/>
    </dgm:pt>
    <dgm:pt modelId="{A78447A7-F0D9-4970-9F22-59B19193E241}" type="pres">
      <dgm:prSet presAssocID="{2D6F3B69-8837-4692-9664-C4C7AD91242E}" presName="hierChild5" presStyleCnt="0"/>
      <dgm:spPr/>
    </dgm:pt>
    <dgm:pt modelId="{D3F595DB-91D9-45C3-9C77-9562DE846E1D}" type="pres">
      <dgm:prSet presAssocID="{37943202-226D-4C87-A44E-701DF89AFEE1}" presName="hierChild5" presStyleCnt="0"/>
      <dgm:spPr/>
    </dgm:pt>
    <dgm:pt modelId="{0FF6E8A5-63F3-4681-8C4F-99EACC836F0B}" type="pres">
      <dgm:prSet presAssocID="{0518F379-9B76-4D24-9528-ABF29A5CC0F7}" presName="hierChild5" presStyleCnt="0"/>
      <dgm:spPr/>
    </dgm:pt>
    <dgm:pt modelId="{8AD93AC2-FB01-4AA1-82F4-79A0EB0491A2}" type="pres">
      <dgm:prSet presAssocID="{94D99386-A6A5-4B25-8F36-9C86570D1A67}" presName="Name111" presStyleLbl="parChTrans1D3" presStyleIdx="1" presStyleCnt="2"/>
      <dgm:spPr/>
      <dgm:t>
        <a:bodyPr/>
        <a:lstStyle/>
        <a:p>
          <a:endParaRPr lang="en-US"/>
        </a:p>
      </dgm:t>
    </dgm:pt>
    <dgm:pt modelId="{C1C4C098-028A-419A-979F-B678CA1ED986}" type="pres">
      <dgm:prSet presAssocID="{5F541FCB-7925-4DA2-92EE-CAAB2C0FCD61}" presName="hierRoot3" presStyleCnt="0">
        <dgm:presLayoutVars>
          <dgm:hierBranch val="init"/>
        </dgm:presLayoutVars>
      </dgm:prSet>
      <dgm:spPr/>
    </dgm:pt>
    <dgm:pt modelId="{9A7D2E7E-D75D-4492-9B55-602CBCCBA220}" type="pres">
      <dgm:prSet presAssocID="{5F541FCB-7925-4DA2-92EE-CAAB2C0FCD61}" presName="rootComposite3" presStyleCnt="0"/>
      <dgm:spPr/>
    </dgm:pt>
    <dgm:pt modelId="{04806D48-1983-4F12-BC32-77FBC95A713E}" type="pres">
      <dgm:prSet presAssocID="{5F541FCB-7925-4DA2-92EE-CAAB2C0FCD61}" presName="rootText3" presStyleLbl="asst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0A7916A-5C2A-4A90-9F9F-264385781C2B}" type="pres">
      <dgm:prSet presAssocID="{5F541FCB-7925-4DA2-92EE-CAAB2C0FCD61}" presName="rootConnector3" presStyleLbl="asst2" presStyleIdx="0" presStyleCnt="1"/>
      <dgm:spPr/>
      <dgm:t>
        <a:bodyPr/>
        <a:lstStyle/>
        <a:p>
          <a:endParaRPr lang="en-US"/>
        </a:p>
      </dgm:t>
    </dgm:pt>
    <dgm:pt modelId="{73392A80-3560-42E3-A174-06496120F5BF}" type="pres">
      <dgm:prSet presAssocID="{5F541FCB-7925-4DA2-92EE-CAAB2C0FCD61}" presName="hierChild6" presStyleCnt="0"/>
      <dgm:spPr/>
    </dgm:pt>
    <dgm:pt modelId="{19B7F925-6AB8-4DAC-9863-B970EDB5E910}" type="pres">
      <dgm:prSet presAssocID="{5F541FCB-7925-4DA2-92EE-CAAB2C0FCD61}" presName="hierChild7" presStyleCnt="0"/>
      <dgm:spPr/>
    </dgm:pt>
    <dgm:pt modelId="{1466AD1D-FED2-4652-B171-A767B3F69BFC}" type="pres">
      <dgm:prSet presAssocID="{FF099EF7-321E-45BF-AED6-CB0900C8341A}" presName="hierChild3" presStyleCnt="0"/>
      <dgm:spPr/>
    </dgm:pt>
  </dgm:ptLst>
  <dgm:cxnLst>
    <dgm:cxn modelId="{48E2A3F2-6730-47D5-B6F4-08A3250EBC00}" srcId="{D478D9F8-560B-4D09-BF0A-E04537530AC2}" destId="{2D314974-C3F7-43DD-AEBC-288EE8CA5642}" srcOrd="0" destOrd="0" parTransId="{B377A30D-B976-4FC8-8D14-51A6E2F6C31B}" sibTransId="{057CC2E1-F3E1-426C-8412-95CD1A069D0B}"/>
    <dgm:cxn modelId="{F6DDB882-3ED4-49ED-AC92-3068FDFFBFB0}" srcId="{BD4237E4-6BE4-406E-AC09-F36FE16E7079}" destId="{89045603-2D01-455A-A9EB-E9FD9802919A}" srcOrd="0" destOrd="0" parTransId="{513C9E0D-E54D-45F7-9142-1A14B494E949}" sibTransId="{A090D836-DC1C-4BEF-AF20-E0C433E27E5C}"/>
    <dgm:cxn modelId="{55B2829D-A2B7-4E0D-AAF4-09489F8C3BE7}" type="presOf" srcId="{E782E840-CED7-496D-B6E8-7BB966EAD2DE}" destId="{8B78968C-6FF8-4D0E-A7C9-D250AC0B7D02}" srcOrd="0" destOrd="0" presId="urn:microsoft.com/office/officeart/2005/8/layout/orgChart1"/>
    <dgm:cxn modelId="{7A1CAC15-1951-4D44-99EA-1915AF396DD8}" type="presOf" srcId="{C4BA56E6-D3E6-4DF7-BDEB-8A099B632CCB}" destId="{865387B9-6D70-40A9-914E-CE8F2E99B035}" srcOrd="1" destOrd="0" presId="urn:microsoft.com/office/officeart/2005/8/layout/orgChart1"/>
    <dgm:cxn modelId="{2A324A71-C117-4997-9101-FE441C4F8B95}" type="presOf" srcId="{46180121-3D7F-4462-9FE9-A4BA7501EFC2}" destId="{667774A0-DCA9-45FF-996E-FED6F8052C31}" srcOrd="0" destOrd="0" presId="urn:microsoft.com/office/officeart/2005/8/layout/orgChart1"/>
    <dgm:cxn modelId="{64D795D1-C8B3-4999-B25B-D139EB1B790F}" type="presOf" srcId="{F4E8312D-5425-488A-9203-F3FDC7AAEF19}" destId="{51E9AB97-B0F3-437B-A588-452E5ABE16F6}" srcOrd="1" destOrd="0" presId="urn:microsoft.com/office/officeart/2005/8/layout/orgChart1"/>
    <dgm:cxn modelId="{93CE6773-A506-43D3-AEB9-7C0BCB4C6CC1}" type="presOf" srcId="{A73BB6ED-1F75-43FB-A4CF-74A4441C2BCE}" destId="{3F45D023-A95D-412B-9AEC-1B47CDC97671}" srcOrd="1" destOrd="0" presId="urn:microsoft.com/office/officeart/2005/8/layout/orgChart1"/>
    <dgm:cxn modelId="{498D90A2-55CE-4818-B35C-75448A80212D}" srcId="{C4BA56E6-D3E6-4DF7-BDEB-8A099B632CCB}" destId="{F28D635D-0E15-45C8-A932-326DE4C16A88}" srcOrd="0" destOrd="0" parTransId="{EC8513FE-938D-4868-A236-46B7B1CF97FC}" sibTransId="{E0666977-A44A-43EA-BA76-E334E135408D}"/>
    <dgm:cxn modelId="{CA53CDC6-E205-4E37-AA72-ACA25E0DE4C0}" type="presOf" srcId="{2AA043CD-ED75-48C4-A4A3-2D58DE763D04}" destId="{7121D05A-A43D-4EDB-9897-EE0288A90683}" srcOrd="0" destOrd="0" presId="urn:microsoft.com/office/officeart/2005/8/layout/orgChart1"/>
    <dgm:cxn modelId="{A8C3FD44-F11D-4116-A64C-D605DD9D2304}" type="presOf" srcId="{27D754C5-5CD6-4B96-98BC-E989FE302994}" destId="{F26A87B4-86E7-43CA-8631-A3FB9EF5804C}" srcOrd="0" destOrd="0" presId="urn:microsoft.com/office/officeart/2005/8/layout/orgChart1"/>
    <dgm:cxn modelId="{55399358-101B-4969-A4F4-B54C928300B3}" type="presOf" srcId="{D9ECA684-4662-4DF7-BB9E-306E35A7F478}" destId="{82C1A2C1-E6E6-429F-84D0-4AD88461651C}" srcOrd="1" destOrd="0" presId="urn:microsoft.com/office/officeart/2005/8/layout/orgChart1"/>
    <dgm:cxn modelId="{7E00EADE-9CA2-4855-8788-2227D27E8A52}" type="presOf" srcId="{126A74E6-5435-4FF7-8027-BDC380A0A216}" destId="{64142894-122B-4C7C-8E02-10C6E321A077}" srcOrd="0" destOrd="0" presId="urn:microsoft.com/office/officeart/2005/8/layout/orgChart1"/>
    <dgm:cxn modelId="{40268248-736A-4E41-B164-16AFDA265240}" type="presOf" srcId="{9F9BB31F-04AC-4E6A-8E11-00DFB391C368}" destId="{9013FCB2-37A5-478B-A034-81CA0F3E0C5A}" srcOrd="0" destOrd="0" presId="urn:microsoft.com/office/officeart/2005/8/layout/orgChart1"/>
    <dgm:cxn modelId="{4276EF02-0659-4222-B4A3-7BE82088BD44}" srcId="{37943202-226D-4C87-A44E-701DF89AFEE1}" destId="{EE7F8BEF-D374-427D-BF28-68572A1DD01E}" srcOrd="1" destOrd="0" parTransId="{C1F7776C-68F5-4FC3-978D-E1AC6A53175C}" sibTransId="{0CFE8F70-12B4-4DE0-9F09-55B2925BEE0C}"/>
    <dgm:cxn modelId="{0EFB0321-A216-43BF-AA35-DA11383D5354}" type="presOf" srcId="{4E02ED4B-29EF-4688-8487-1F3E4DD7C8D3}" destId="{5666EEBF-70A3-41E1-80AC-3560E9696E9F}" srcOrd="0" destOrd="0" presId="urn:microsoft.com/office/officeart/2005/8/layout/orgChart1"/>
    <dgm:cxn modelId="{9216BFE0-C631-4B33-8BEE-A8253EAD46F3}" type="presOf" srcId="{29D65F70-75BE-4AEF-B7EA-2220E543A76C}" destId="{33031ED7-1CBE-4A29-922A-E1916FAA50C9}" srcOrd="0" destOrd="0" presId="urn:microsoft.com/office/officeart/2005/8/layout/orgChart1"/>
    <dgm:cxn modelId="{57B68C2F-7A07-472E-BAFE-3705991F2651}" type="presOf" srcId="{7EF38E9A-4E6F-4ADC-B03D-F9923B95F614}" destId="{6E6A9831-B246-4132-B73F-493423C6FE78}" srcOrd="1" destOrd="0" presId="urn:microsoft.com/office/officeart/2005/8/layout/orgChart1"/>
    <dgm:cxn modelId="{CE3F84FD-531D-4214-BEC2-94075F4A9E1B}" srcId="{AA6BD1E9-3DFF-4E54-9495-630E0CEBBAD0}" destId="{02EA8181-D70E-4430-BBB6-6DCB29073AED}" srcOrd="0" destOrd="0" parTransId="{A395079D-5449-4625-B741-7C062D3CEC5F}" sibTransId="{6E24B0E3-92BA-42E5-9EE2-E4571F34838A}"/>
    <dgm:cxn modelId="{C8D46DEF-0F48-4B2D-8C6A-67794D91D1F3}" type="presOf" srcId="{D00D7619-FD50-4487-BB8D-CDA14456E94A}" destId="{CE04B3CA-7090-4859-B00B-CF31D6B96F51}" srcOrd="0" destOrd="0" presId="urn:microsoft.com/office/officeart/2005/8/layout/orgChart1"/>
    <dgm:cxn modelId="{66DD0085-4777-4F15-8802-67978ADA796E}" type="presOf" srcId="{B7C865EA-00D8-4868-A410-1F2E0C71EB6E}" destId="{EBCF27E7-58F4-4A7C-8A58-32C64417BC38}" srcOrd="0" destOrd="0" presId="urn:microsoft.com/office/officeart/2005/8/layout/orgChart1"/>
    <dgm:cxn modelId="{AAA78FD2-F5F1-451A-906B-1F9328434EE1}" type="presOf" srcId="{BC880684-ADE3-45F8-BE50-A312CBD7067E}" destId="{F15A6DE9-DE5A-496D-8C22-39089F5B0373}" srcOrd="1" destOrd="0" presId="urn:microsoft.com/office/officeart/2005/8/layout/orgChart1"/>
    <dgm:cxn modelId="{4F8B55A7-0201-40E5-A8FE-6E3406C68911}" type="presOf" srcId="{2D314974-C3F7-43DD-AEBC-288EE8CA5642}" destId="{7C19E69F-EA5F-42AA-8B87-F37ED657AD51}" srcOrd="1" destOrd="0" presId="urn:microsoft.com/office/officeart/2005/8/layout/orgChart1"/>
    <dgm:cxn modelId="{6C857562-51A1-442B-8334-1874FC5480F3}" type="presOf" srcId="{2D6F3B69-8837-4692-9664-C4C7AD91242E}" destId="{B50F7756-C060-4C62-B1F9-B287ECD9D9D2}" srcOrd="1" destOrd="0" presId="urn:microsoft.com/office/officeart/2005/8/layout/orgChart1"/>
    <dgm:cxn modelId="{3F3CF227-FEE1-46CD-BBA9-202A7E480F8F}" type="presOf" srcId="{86689FCD-D0AC-45AE-A268-209DB7E2B60F}" destId="{460830A9-B756-4F43-9358-A45847E71536}" srcOrd="0" destOrd="0" presId="urn:microsoft.com/office/officeart/2005/8/layout/orgChart1"/>
    <dgm:cxn modelId="{6AA77282-DF7A-4FF2-AFAF-D197DE7F92ED}" srcId="{89045603-2D01-455A-A9EB-E9FD9802919A}" destId="{AA6BD1E9-3DFF-4E54-9495-630E0CEBBAD0}" srcOrd="0" destOrd="0" parTransId="{27D754C5-5CD6-4B96-98BC-E989FE302994}" sibTransId="{03147929-FE5A-4645-9B7B-C857C561BD6E}"/>
    <dgm:cxn modelId="{25E9BCF3-C716-4EF7-BFE5-F9E44316D9EF}" type="presOf" srcId="{C8E08588-3054-4932-AFF3-A25CCC1F46E6}" destId="{8F1F7F1F-038D-47F3-ACDF-379952DD369F}" srcOrd="0" destOrd="0" presId="urn:microsoft.com/office/officeart/2005/8/layout/orgChart1"/>
    <dgm:cxn modelId="{6ABB34B7-88EB-4000-85B3-A6AE00AE9B8E}" type="presOf" srcId="{725FEF12-DACB-476E-9CEE-6CC2319D7376}" destId="{22676FFF-77F5-4664-806C-A598181020EB}" srcOrd="1" destOrd="0" presId="urn:microsoft.com/office/officeart/2005/8/layout/orgChart1"/>
    <dgm:cxn modelId="{F420B356-39AB-421B-BCA3-0E0E2AEB5C54}" type="presOf" srcId="{BB64A068-0EA7-4ED0-A009-7956EB37C1E3}" destId="{4EBC28AC-15EA-4C61-B106-9B4784F0150E}" srcOrd="0" destOrd="0" presId="urn:microsoft.com/office/officeart/2005/8/layout/orgChart1"/>
    <dgm:cxn modelId="{035DA997-797C-44D7-8CE6-DC11F1AAB568}" type="presOf" srcId="{3A095EA2-6910-455E-BFB2-72225C3B3BB5}" destId="{36AD6208-3E12-43C3-9314-859CA984BAE3}" srcOrd="0" destOrd="0" presId="urn:microsoft.com/office/officeart/2005/8/layout/orgChart1"/>
    <dgm:cxn modelId="{972217EC-1C51-4F9B-A7D2-1D921D9AD266}" type="presOf" srcId="{D478D9F8-560B-4D09-BF0A-E04537530AC2}" destId="{F3453DAB-3528-425C-A0FA-717134B513AD}" srcOrd="1" destOrd="0" presId="urn:microsoft.com/office/officeart/2005/8/layout/orgChart1"/>
    <dgm:cxn modelId="{A831596E-FF52-4DDA-A0E8-04F2F1600CE3}" srcId="{564DE28C-1763-4841-9885-D46D11EE0535}" destId="{E5C58D6B-A6ED-4340-9BFB-F096835812CA}" srcOrd="1" destOrd="0" parTransId="{FFFF48F8-3218-4159-B95F-DFAC9866B61F}" sibTransId="{7F86D5EB-F44A-4957-ACEF-F211FE7030F9}"/>
    <dgm:cxn modelId="{41B97CD0-03BA-4EA6-A955-8D5F1C11F886}" type="presOf" srcId="{BD4237E4-6BE4-406E-AC09-F36FE16E7079}" destId="{5C31FE9B-3F5A-4E1D-AFA4-17A6568C8014}" srcOrd="0" destOrd="0" presId="urn:microsoft.com/office/officeart/2005/8/layout/orgChart1"/>
    <dgm:cxn modelId="{3B8CC4DB-3B96-446D-8346-22DE24CA03C7}" srcId="{2D6F3B69-8837-4692-9664-C4C7AD91242E}" destId="{2AA043CD-ED75-48C4-A4A3-2D58DE763D04}" srcOrd="2" destOrd="0" parTransId="{7A52534C-9665-4BF9-A0DB-548091F44E18}" sibTransId="{EC602AF7-68A0-477C-92EC-F2B94F7DCA68}"/>
    <dgm:cxn modelId="{DBA68311-B4C2-494B-9AF7-9A1B78854ACA}" type="presOf" srcId="{BC880684-ADE3-45F8-BE50-A312CBD7067E}" destId="{786090A8-2EE1-40C8-B6F9-FD57EEF562C5}" srcOrd="0" destOrd="0" presId="urn:microsoft.com/office/officeart/2005/8/layout/orgChart1"/>
    <dgm:cxn modelId="{5D018602-20FC-427D-8506-E251B8B03FB1}" type="presOf" srcId="{7EF38E9A-4E6F-4ADC-B03D-F9923B95F614}" destId="{735F40B5-51B3-4AEB-B92D-6E45B0F10CD2}" srcOrd="0" destOrd="0" presId="urn:microsoft.com/office/officeart/2005/8/layout/orgChart1"/>
    <dgm:cxn modelId="{F8C4B87A-68BF-4621-A083-7DD0815E4DDC}" type="presOf" srcId="{10CF59A6-FD6C-4468-B5BF-2CD0E94AC278}" destId="{4F2ABDCE-DB73-48BD-AF0B-0E5C50CC2110}" srcOrd="0" destOrd="0" presId="urn:microsoft.com/office/officeart/2005/8/layout/orgChart1"/>
    <dgm:cxn modelId="{33A6DF70-FC8A-4F95-9668-165D13EF64D9}" type="presOf" srcId="{FF099EF7-321E-45BF-AED6-CB0900C8341A}" destId="{6956488F-E20D-4E4E-8F20-68F84845927C}" srcOrd="1" destOrd="0" presId="urn:microsoft.com/office/officeart/2005/8/layout/orgChart1"/>
    <dgm:cxn modelId="{F3B5921C-D53E-41FA-9102-18FD08FDB2E9}" type="presOf" srcId="{A395079D-5449-4625-B741-7C062D3CEC5F}" destId="{1BDDEE1D-FFC7-4109-AF97-2CF0EA36A0B9}" srcOrd="0" destOrd="0" presId="urn:microsoft.com/office/officeart/2005/8/layout/orgChart1"/>
    <dgm:cxn modelId="{15B957F6-31AC-4A34-9633-8D544E01C2E7}" type="presOf" srcId="{E782E840-CED7-496D-B6E8-7BB966EAD2DE}" destId="{8A4A5835-38FD-482A-8128-2462FF51A2AC}" srcOrd="1" destOrd="0" presId="urn:microsoft.com/office/officeart/2005/8/layout/orgChart1"/>
    <dgm:cxn modelId="{571D2E1E-F183-41E7-A45F-AB411A04552E}" type="presOf" srcId="{10CF59A6-FD6C-4468-B5BF-2CD0E94AC278}" destId="{54A85C54-8DFE-43F9-BBC5-30BFB81DA1C7}" srcOrd="1" destOrd="0" presId="urn:microsoft.com/office/officeart/2005/8/layout/orgChart1"/>
    <dgm:cxn modelId="{98272939-6EB7-44C7-AD4D-4C03F6589210}" srcId="{6EA1F4CD-0708-4339-A47D-25F76AEDB4DB}" destId="{FF099EF7-321E-45BF-AED6-CB0900C8341A}" srcOrd="0" destOrd="0" parTransId="{77A2F5FD-58D1-4D68-BCF2-D7F56AB792AB}" sibTransId="{46290DE6-CD0C-4A93-A40F-C405E9AA9A19}"/>
    <dgm:cxn modelId="{C6F2EFD7-B114-4EBD-99A6-1F8CA8F984D9}" type="presOf" srcId="{37943202-226D-4C87-A44E-701DF89AFEE1}" destId="{F458BD1A-248C-4B2C-B62A-575136891887}" srcOrd="1" destOrd="0" presId="urn:microsoft.com/office/officeart/2005/8/layout/orgChart1"/>
    <dgm:cxn modelId="{4AC7CB25-1885-4EE3-965B-EACC20D21D9F}" type="presOf" srcId="{2D6F3B69-8837-4692-9664-C4C7AD91242E}" destId="{3B540CF8-76F1-4615-8360-C6E5A1BE9BE5}" srcOrd="0" destOrd="0" presId="urn:microsoft.com/office/officeart/2005/8/layout/orgChart1"/>
    <dgm:cxn modelId="{60D92CBB-56E0-4486-A436-EBE68A24100C}" type="presOf" srcId="{FF099EF7-321E-45BF-AED6-CB0900C8341A}" destId="{74152AFF-C99A-47B3-9BD3-359B73A6B85C}" srcOrd="0" destOrd="0" presId="urn:microsoft.com/office/officeart/2005/8/layout/orgChart1"/>
    <dgm:cxn modelId="{12300C0A-FE09-44F2-AA98-5DCA021EB6AC}" type="presOf" srcId="{FFFF48F8-3218-4159-B95F-DFAC9866B61F}" destId="{89F2BF87-1C95-44A6-804A-14622D06DBAA}" srcOrd="0" destOrd="0" presId="urn:microsoft.com/office/officeart/2005/8/layout/orgChart1"/>
    <dgm:cxn modelId="{1BECB3EE-D06D-4642-85F8-753D5CE5B79A}" srcId="{B7C865EA-00D8-4868-A410-1F2E0C71EB6E}" destId="{10CF59A6-FD6C-4468-B5BF-2CD0E94AC278}" srcOrd="2" destOrd="0" parTransId="{CA6C19AB-E30D-48AF-B919-9E8E0C39E1D4}" sibTransId="{B7FFBB99-F567-4B79-8D10-7C823325B2DE}"/>
    <dgm:cxn modelId="{523B3D42-8A84-4E06-BA60-DE710638E0B5}" type="presOf" srcId="{BAB51103-14D3-4372-9258-8CCFE984C5F5}" destId="{25BBA070-FA58-487F-8652-92FFB29AED97}" srcOrd="0" destOrd="0" presId="urn:microsoft.com/office/officeart/2005/8/layout/orgChart1"/>
    <dgm:cxn modelId="{EC503FB0-3607-44A5-A02D-840E2F403B27}" type="presOf" srcId="{A73BB6ED-1F75-43FB-A4CF-74A4441C2BCE}" destId="{9B02F710-2E17-440A-B259-B2DF78BFF18A}" srcOrd="0" destOrd="0" presId="urn:microsoft.com/office/officeart/2005/8/layout/orgChart1"/>
    <dgm:cxn modelId="{D3A657AD-6FDA-4B1D-A5FD-D3D43AC066D9}" srcId="{2D314974-C3F7-43DD-AEBC-288EE8CA5642}" destId="{7EF38E9A-4E6F-4ADC-B03D-F9923B95F614}" srcOrd="0" destOrd="0" parTransId="{D00D7619-FD50-4487-BB8D-CDA14456E94A}" sibTransId="{DCE76177-0177-4855-A59D-DF7188C16B8C}"/>
    <dgm:cxn modelId="{09A3DB75-DB10-4897-A355-920307F79F67}" type="presOf" srcId="{EC8513FE-938D-4868-A236-46B7B1CF97FC}" destId="{904928DB-B180-4B4B-958F-38C476028E57}" srcOrd="0" destOrd="0" presId="urn:microsoft.com/office/officeart/2005/8/layout/orgChart1"/>
    <dgm:cxn modelId="{14F18E55-3F23-471D-B92E-78AF2B318FA1}" type="presOf" srcId="{0518F379-9B76-4D24-9528-ABF29A5CC0F7}" destId="{EB12E4D8-E7F1-4C62-B520-31141AFC5A55}" srcOrd="0" destOrd="0" presId="urn:microsoft.com/office/officeart/2005/8/layout/orgChart1"/>
    <dgm:cxn modelId="{906DDB22-7A7D-478E-A8C2-E9E49F264F7E}" type="presOf" srcId="{E5C58D6B-A6ED-4340-9BFB-F096835812CA}" destId="{9B87649E-FB42-4F20-A5C6-93A3D3928453}" srcOrd="1" destOrd="0" presId="urn:microsoft.com/office/officeart/2005/8/layout/orgChart1"/>
    <dgm:cxn modelId="{24A07425-BBF7-49EE-8A86-C75E487554D1}" type="presOf" srcId="{4579D2DC-E72E-40BE-B3F1-FBEC966046C8}" destId="{85BCA3D2-2BEC-47D4-9897-8D4BD550132F}" srcOrd="0" destOrd="0" presId="urn:microsoft.com/office/officeart/2005/8/layout/orgChart1"/>
    <dgm:cxn modelId="{9BA6A915-33FB-4D13-9E1E-69426826A46B}" type="presOf" srcId="{5615D970-FA6E-4876-8CF1-C66ECC1F239A}" destId="{30760EEB-A6E3-4834-B99C-D44A5B110735}" srcOrd="0" destOrd="0" presId="urn:microsoft.com/office/officeart/2005/8/layout/orgChart1"/>
    <dgm:cxn modelId="{EB7A04FD-4560-404C-9B7D-C11F137106FD}" type="presOf" srcId="{DB93DD81-5378-4E6E-BBC6-30AEC15B35A2}" destId="{EE058BA8-052D-4705-BAA5-D8A6D239612F}" srcOrd="0" destOrd="0" presId="urn:microsoft.com/office/officeart/2005/8/layout/orgChart1"/>
    <dgm:cxn modelId="{17A6CED3-1991-4CAF-812B-2AB07A09C1FE}" type="presOf" srcId="{B7C865EA-00D8-4868-A410-1F2E0C71EB6E}" destId="{D46C72CB-348C-4E5E-82A4-F00AD48102F8}" srcOrd="1" destOrd="0" presId="urn:microsoft.com/office/officeart/2005/8/layout/orgChart1"/>
    <dgm:cxn modelId="{FA7D31B0-C38A-4602-9900-280E5FB78544}" type="presOf" srcId="{E125FF3C-CDE6-4830-8246-10AB3B879405}" destId="{8F61F21B-DA98-473D-B5AC-97263FAF10D3}" srcOrd="0" destOrd="0" presId="urn:microsoft.com/office/officeart/2005/8/layout/orgChart1"/>
    <dgm:cxn modelId="{F41E814C-92A7-493A-8EF4-EE12DF2FE9F8}" type="presOf" srcId="{C4BA56E6-D3E6-4DF7-BDEB-8A099B632CCB}" destId="{28EE89EF-4885-4CBD-B44B-83C1D025C797}" srcOrd="0" destOrd="0" presId="urn:microsoft.com/office/officeart/2005/8/layout/orgChart1"/>
    <dgm:cxn modelId="{75B14C12-41D0-4972-9576-D038CF0D3E08}" srcId="{2D6F3B69-8837-4692-9664-C4C7AD91242E}" destId="{6CDF19B7-2A2B-4CD0-8BD4-DE05F8BCB511}" srcOrd="3" destOrd="0" parTransId="{B17ACD26-2155-4BD6-B7FB-C99F9A80D9E3}" sibTransId="{70B30539-6475-4D15-858A-BD834852E39E}"/>
    <dgm:cxn modelId="{81DA4E2F-6ACD-4527-9778-10DEFAE6C589}" type="presOf" srcId="{5F541FCB-7925-4DA2-92EE-CAAB2C0FCD61}" destId="{C0A7916A-5C2A-4A90-9F9F-264385781C2B}" srcOrd="1" destOrd="0" presId="urn:microsoft.com/office/officeart/2005/8/layout/orgChart1"/>
    <dgm:cxn modelId="{0A6869B9-82DA-4BFB-9619-20A32CE545D3}" type="presOf" srcId="{7A52534C-9665-4BF9-A0DB-548091F44E18}" destId="{9CE2B133-A11A-4E2D-A73D-0FC1FBFD461C}" srcOrd="0" destOrd="0" presId="urn:microsoft.com/office/officeart/2005/8/layout/orgChart1"/>
    <dgm:cxn modelId="{05074BB9-D0F5-4375-B1BE-C4B680E7208A}" type="presOf" srcId="{CA6C19AB-E30D-48AF-B919-9E8E0C39E1D4}" destId="{2CD72FA4-0A02-4D07-B8D5-4E54BE3F7A22}" srcOrd="0" destOrd="0" presId="urn:microsoft.com/office/officeart/2005/8/layout/orgChart1"/>
    <dgm:cxn modelId="{56618B39-D990-4EC7-9AF1-EA624B0BA4B7}" type="presOf" srcId="{F1775AD8-F72B-40A6-8BAE-B2BC5EECDE0F}" destId="{5B6E9FB3-B688-4ED7-8023-DB4550B4A1AA}" srcOrd="0" destOrd="0" presId="urn:microsoft.com/office/officeart/2005/8/layout/orgChart1"/>
    <dgm:cxn modelId="{0ECAF765-FE49-4F2A-B389-AF82BA9B4860}" type="presOf" srcId="{2AA043CD-ED75-48C4-A4A3-2D58DE763D04}" destId="{E7E29F1E-3710-43A9-8395-808A416146DF}" srcOrd="1" destOrd="0" presId="urn:microsoft.com/office/officeart/2005/8/layout/orgChart1"/>
    <dgm:cxn modelId="{7E603AEA-48F5-454D-80E6-23161E05C711}" type="presOf" srcId="{D9ECA684-4662-4DF7-BB9E-306E35A7F478}" destId="{7CFD30B0-5310-4641-82E8-ED9AD377DE61}" srcOrd="0" destOrd="0" presId="urn:microsoft.com/office/officeart/2005/8/layout/orgChart1"/>
    <dgm:cxn modelId="{3E452482-C0CE-4434-8A9D-A6FEA1DD30CD}" type="presOf" srcId="{83441204-0158-48AE-88A1-A76851F750CB}" destId="{43FFE87A-7D00-4823-9759-752940AAB6AC}" srcOrd="0" destOrd="0" presId="urn:microsoft.com/office/officeart/2005/8/layout/orgChart1"/>
    <dgm:cxn modelId="{F4F7FE1E-D345-49E6-B3AB-B8F269E6C6F8}" type="presOf" srcId="{AA6BD1E9-3DFF-4E54-9495-630E0CEBBAD0}" destId="{80EB85BA-BB04-4FBC-A3B3-04849CD1C97F}" srcOrd="1" destOrd="0" presId="urn:microsoft.com/office/officeart/2005/8/layout/orgChart1"/>
    <dgm:cxn modelId="{C0315677-2C63-4621-8D54-5AAB04597C9E}" type="presOf" srcId="{3836050B-A9C1-4761-B0E9-9BE2EC169542}" destId="{6C177419-4FC7-466C-8330-DF208BA9C879}" srcOrd="0" destOrd="0" presId="urn:microsoft.com/office/officeart/2005/8/layout/orgChart1"/>
    <dgm:cxn modelId="{5FF9ADB4-55AC-459B-A4BD-4332293D993A}" type="presOf" srcId="{312B81C3-5058-464A-9B7F-86D14930995A}" destId="{2D68483E-6F62-4230-98C9-93B72FB686DE}" srcOrd="0" destOrd="0" presId="urn:microsoft.com/office/officeart/2005/8/layout/orgChart1"/>
    <dgm:cxn modelId="{70FE09B0-83CC-41AD-8C86-F71D90523ED6}" type="presOf" srcId="{23BA2F2F-806C-428F-BC95-9C04E6CFB16B}" destId="{A71A3E39-50A8-4EA7-9B61-F4EB4DBE8230}" srcOrd="0" destOrd="0" presId="urn:microsoft.com/office/officeart/2005/8/layout/orgChart1"/>
    <dgm:cxn modelId="{D8237B8A-A164-4B7B-A77A-8BC258E6D8ED}" type="presOf" srcId="{E7FFFBC6-C1F2-4822-945B-7B4E3A9FC604}" destId="{DE8E1CCA-7274-4E28-8EE6-6B8B3725F06A}" srcOrd="1" destOrd="0" presId="urn:microsoft.com/office/officeart/2005/8/layout/orgChart1"/>
    <dgm:cxn modelId="{8D421769-80FB-458A-B23F-E572EB8D2FFD}" type="presOf" srcId="{0518F379-9B76-4D24-9528-ABF29A5CC0F7}" destId="{F49C7E02-ADF7-47A9-B251-A05DCA6DCBF0}" srcOrd="1" destOrd="0" presId="urn:microsoft.com/office/officeart/2005/8/layout/orgChart1"/>
    <dgm:cxn modelId="{A8E1EDFB-6F56-4662-8C90-887AF7543D82}" type="presOf" srcId="{89045603-2D01-455A-A9EB-E9FD9802919A}" destId="{E142F3E6-8201-4223-8776-EBCD81CFEE91}" srcOrd="0" destOrd="0" presId="urn:microsoft.com/office/officeart/2005/8/layout/orgChart1"/>
    <dgm:cxn modelId="{E4493A19-2308-4B3B-A0DD-82C4811F9A8F}" type="presOf" srcId="{02EA8181-D70E-4430-BBB6-6DCB29073AED}" destId="{945C94A8-E14E-4DA7-928F-54D8FEB58A3B}" srcOrd="1" destOrd="0" presId="urn:microsoft.com/office/officeart/2005/8/layout/orgChart1"/>
    <dgm:cxn modelId="{5A1620BC-4432-416F-96ED-F81615ED1DD7}" type="presOf" srcId="{2D314974-C3F7-43DD-AEBC-288EE8CA5642}" destId="{6093F39F-CA0A-40EA-9453-5A8BB4030221}" srcOrd="0" destOrd="0" presId="urn:microsoft.com/office/officeart/2005/8/layout/orgChart1"/>
    <dgm:cxn modelId="{96E7103A-D773-46A6-93D8-5FF0B12FA7D1}" type="presOf" srcId="{5F541FCB-7925-4DA2-92EE-CAAB2C0FCD61}" destId="{04806D48-1983-4F12-BC32-77FBC95A713E}" srcOrd="0" destOrd="0" presId="urn:microsoft.com/office/officeart/2005/8/layout/orgChart1"/>
    <dgm:cxn modelId="{934DCF02-CFA0-4E18-87B9-F2BEBAB93B7E}" type="presOf" srcId="{62419FBD-82D9-4ED5-8897-F89A0FBA189F}" destId="{E8FC62EB-D762-4D1C-89FD-FFEA1847EC25}" srcOrd="0" destOrd="0" presId="urn:microsoft.com/office/officeart/2005/8/layout/orgChart1"/>
    <dgm:cxn modelId="{7F5DABE6-AB23-447F-9299-1A65F9A5FA8A}" srcId="{BD4237E4-6BE4-406E-AC09-F36FE16E7079}" destId="{126A74E6-5435-4FF7-8027-BDC380A0A216}" srcOrd="2" destOrd="0" parTransId="{A9D79115-CA9B-47F5-B352-3E409AF11080}" sibTransId="{11C3BBB7-8188-4965-9F6A-33E2EB8FDC90}"/>
    <dgm:cxn modelId="{7F53695A-F4B2-40D7-99FE-0BADA6CB165A}" type="presOf" srcId="{564DE28C-1763-4841-9885-D46D11EE0535}" destId="{2EE5F2FC-7CEF-494F-A360-4A3C86A1A71E}" srcOrd="1" destOrd="0" presId="urn:microsoft.com/office/officeart/2005/8/layout/orgChart1"/>
    <dgm:cxn modelId="{EC44C11C-2AAF-454F-98BE-466613275319}" type="presOf" srcId="{E52F8AB2-A6BE-43F8-9120-86E2FE05E491}" destId="{795567E8-B25F-47CE-8018-842435CD2817}" srcOrd="1" destOrd="0" presId="urn:microsoft.com/office/officeart/2005/8/layout/orgChart1"/>
    <dgm:cxn modelId="{480FFC0A-A5C4-4430-B8BE-B7ACF3B948F9}" type="presOf" srcId="{881A0F4F-11CF-4470-B6CB-D5AE799BA623}" destId="{DA0519DA-CEF7-4961-A2ED-B1AB3B0FF86D}" srcOrd="1" destOrd="0" presId="urn:microsoft.com/office/officeart/2005/8/layout/orgChart1"/>
    <dgm:cxn modelId="{4988CCEF-4D79-4A4A-8E21-4867F9A140FA}" srcId="{37943202-226D-4C87-A44E-701DF89AFEE1}" destId="{2D6F3B69-8837-4692-9664-C4C7AD91242E}" srcOrd="3" destOrd="0" parTransId="{83441204-0158-48AE-88A1-A76851F750CB}" sibTransId="{A1107295-73B9-414F-90F7-30CFB977CE68}"/>
    <dgm:cxn modelId="{D9A4DC87-DD46-4EE3-B9D6-EFE46455246E}" type="presOf" srcId="{E52F8AB2-A6BE-43F8-9120-86E2FE05E491}" destId="{9D29772A-1341-4099-93AF-2115039ABBCC}" srcOrd="0" destOrd="0" presId="urn:microsoft.com/office/officeart/2005/8/layout/orgChart1"/>
    <dgm:cxn modelId="{422D6844-C560-49A2-84FE-0E8006207B5A}" type="presOf" srcId="{D478D9F8-560B-4D09-BF0A-E04537530AC2}" destId="{31B7DA25-7A10-497A-BF93-C89D1E2E8C99}" srcOrd="0" destOrd="0" presId="urn:microsoft.com/office/officeart/2005/8/layout/orgChart1"/>
    <dgm:cxn modelId="{31F48B15-95FD-490E-A03B-2D77725BDD51}" type="presOf" srcId="{F28D635D-0E15-45C8-A932-326DE4C16A88}" destId="{CE24DA72-7A23-4623-8CD6-0D48C31BD19C}" srcOrd="1" destOrd="0" presId="urn:microsoft.com/office/officeart/2005/8/layout/orgChart1"/>
    <dgm:cxn modelId="{2B053105-775B-44D1-9FDA-C22E5355F6D8}" srcId="{37943202-226D-4C87-A44E-701DF89AFEE1}" destId="{B7C865EA-00D8-4868-A410-1F2E0C71EB6E}" srcOrd="2" destOrd="0" parTransId="{3A095EA2-6910-455E-BFB2-72225C3B3BB5}" sibTransId="{62B98009-60F7-4700-B5AF-C81EA37DFF0F}"/>
    <dgm:cxn modelId="{F0A0BFAC-F31A-4877-8F8F-C974C5CC88C7}" type="presOf" srcId="{6CDF19B7-2A2B-4CD0-8BD4-DE05F8BCB511}" destId="{56D6EBA4-37C2-43F1-A6C8-2503F0569D7A}" srcOrd="1" destOrd="0" presId="urn:microsoft.com/office/officeart/2005/8/layout/orgChart1"/>
    <dgm:cxn modelId="{38644B7E-4486-45E0-95A0-220544ACEAF3}" srcId="{2AA043CD-ED75-48C4-A4A3-2D58DE763D04}" destId="{6BA188C7-9AAF-4009-83EA-600C28490AD8}" srcOrd="0" destOrd="0" parTransId="{24053C92-93A3-4C51-A70F-F294181A7460}" sibTransId="{AA081D89-DA87-4F77-A65C-6171A358FEEC}"/>
    <dgm:cxn modelId="{45E08E35-385E-4FDE-81AE-CE0344B2B914}" type="presOf" srcId="{94D99386-A6A5-4B25-8F36-9C86570D1A67}" destId="{8AD93AC2-FB01-4AA1-82F4-79A0EB0491A2}" srcOrd="0" destOrd="0" presId="urn:microsoft.com/office/officeart/2005/8/layout/orgChart1"/>
    <dgm:cxn modelId="{0D1A2BD1-53DC-46F5-A5E1-60BB243E5F1A}" type="presOf" srcId="{37943202-226D-4C87-A44E-701DF89AFEE1}" destId="{3DA5AB59-C267-47E9-AE7C-DA1FE3070ABA}" srcOrd="0" destOrd="0" presId="urn:microsoft.com/office/officeart/2005/8/layout/orgChart1"/>
    <dgm:cxn modelId="{1A60FA99-7397-4254-8F83-A071621064E0}" srcId="{0518F379-9B76-4D24-9528-ABF29A5CC0F7}" destId="{5F541FCB-7925-4DA2-92EE-CAAB2C0FCD61}" srcOrd="1" destOrd="0" parTransId="{94D99386-A6A5-4B25-8F36-9C86570D1A67}" sibTransId="{89ED07A9-5139-44EA-A280-2A2F124E20BD}"/>
    <dgm:cxn modelId="{E1E3D70C-9E2F-4D78-808F-3D54DA4826D2}" type="presOf" srcId="{DE416E60-CF12-4738-8056-F98A479FE49F}" destId="{9B5EC859-7248-4FBE-AAC0-34E59A4B5E3A}" srcOrd="0" destOrd="0" presId="urn:microsoft.com/office/officeart/2005/8/layout/orgChart1"/>
    <dgm:cxn modelId="{B2409165-A347-4904-97C6-3B4D61A90300}" srcId="{B7C865EA-00D8-4868-A410-1F2E0C71EB6E}" destId="{C4BA56E6-D3E6-4DF7-BDEB-8A099B632CCB}" srcOrd="1" destOrd="0" parTransId="{027EA08F-779D-4379-B208-7564A193F6DB}" sibTransId="{A17E23F7-E4B7-4BCF-B427-FEFD9E505D39}"/>
    <dgm:cxn modelId="{1AE9B0EA-9F34-494F-9699-818792CCA947}" type="presOf" srcId="{02EA8181-D70E-4430-BBB6-6DCB29073AED}" destId="{8127DBEE-32F5-4F4F-8773-DE86C5A811DD}" srcOrd="0" destOrd="0" presId="urn:microsoft.com/office/officeart/2005/8/layout/orgChart1"/>
    <dgm:cxn modelId="{3EEA23AE-A021-4811-8670-3F0B4FDAD119}" srcId="{0518F379-9B76-4D24-9528-ABF29A5CC0F7}" destId="{37943202-226D-4C87-A44E-701DF89AFEE1}" srcOrd="0" destOrd="0" parTransId="{4E02ED4B-29EF-4688-8487-1F3E4DD7C8D3}" sibTransId="{DC29B459-65FD-459B-9EA8-FFA17D436B58}"/>
    <dgm:cxn modelId="{AF2580D1-6351-4CF2-9959-2E5BA5C74361}" srcId="{2D6F3B69-8837-4692-9664-C4C7AD91242E}" destId="{881A0F4F-11CF-4470-B6CB-D5AE799BA623}" srcOrd="0" destOrd="0" parTransId="{E125FF3C-CDE6-4830-8246-10AB3B879405}" sibTransId="{74C6B46C-628E-45F9-A8AD-A0D7C98C874F}"/>
    <dgm:cxn modelId="{E5FD94E1-5942-4230-A7EF-A8744AC66B1E}" type="presOf" srcId="{A9D79115-CA9B-47F5-B352-3E409AF11080}" destId="{3190FD8A-68A3-4CAC-A5CE-D0E5DC0422AA}" srcOrd="0" destOrd="0" presId="urn:microsoft.com/office/officeart/2005/8/layout/orgChart1"/>
    <dgm:cxn modelId="{FEC823D5-7487-40C6-AF2F-5780FB3B54EA}" type="presOf" srcId="{6BA188C7-9AAF-4009-83EA-600C28490AD8}" destId="{77D7F27D-5049-4E14-93DC-D9AE7DBBDA2F}" srcOrd="0" destOrd="0" presId="urn:microsoft.com/office/officeart/2005/8/layout/orgChart1"/>
    <dgm:cxn modelId="{F74C833F-1516-4D8C-ADD1-44314FACC447}" type="presOf" srcId="{027EA08F-779D-4379-B208-7564A193F6DB}" destId="{EB915D21-6F42-4C1F-AD26-6AA590DD77E8}" srcOrd="0" destOrd="0" presId="urn:microsoft.com/office/officeart/2005/8/layout/orgChart1"/>
    <dgm:cxn modelId="{2ACEF8B9-FC13-4199-AE7A-66635B16B007}" type="presOf" srcId="{881A0F4F-11CF-4470-B6CB-D5AE799BA623}" destId="{B65F59DF-4394-4F7F-911F-64A635C42DF6}" srcOrd="0" destOrd="0" presId="urn:microsoft.com/office/officeart/2005/8/layout/orgChart1"/>
    <dgm:cxn modelId="{6F189387-8729-4BEC-B1D5-521B4B17587D}" type="presOf" srcId="{C12032AF-A684-4123-9B4E-4B787C8BB516}" destId="{C53FD70E-00C6-4A15-BFC7-70A39A28B51B}" srcOrd="0" destOrd="0" presId="urn:microsoft.com/office/officeart/2005/8/layout/orgChart1"/>
    <dgm:cxn modelId="{D0BAEDB4-1E74-4AC7-92A8-B778C3AE3E33}" srcId="{E7FFFBC6-C1F2-4822-945B-7B4E3A9FC604}" destId="{725FEF12-DACB-476E-9CEE-6CC2319D7376}" srcOrd="0" destOrd="0" parTransId="{BB64A068-0EA7-4ED0-A009-7956EB37C1E3}" sibTransId="{C9450892-5902-4A1C-A301-A0F0B426C18B}"/>
    <dgm:cxn modelId="{DCDEF34C-C7AF-41A4-BEE0-7A96CACC5DB3}" type="presOf" srcId="{6CDF19B7-2A2B-4CD0-8BD4-DE05F8BCB511}" destId="{B2BB50FC-2B14-40B9-9AE9-33B32BF8E044}" srcOrd="0" destOrd="0" presId="urn:microsoft.com/office/officeart/2005/8/layout/orgChart1"/>
    <dgm:cxn modelId="{56DC50C6-8C08-49A1-A069-DA701EF1D5FC}" srcId="{2D314974-C3F7-43DD-AEBC-288EE8CA5642}" destId="{BC880684-ADE3-45F8-BE50-A312CBD7067E}" srcOrd="1" destOrd="0" parTransId="{C8E08588-3054-4932-AFF3-A25CCC1F46E6}" sibTransId="{3434D041-385B-4497-B764-C4CBA9D2F7BC}"/>
    <dgm:cxn modelId="{C66CEC6F-28F3-4D6C-A3CD-9E93FAE6287C}" srcId="{E782E840-CED7-496D-B6E8-7BB966EAD2DE}" destId="{E7FFFBC6-C1F2-4822-945B-7B4E3A9FC604}" srcOrd="0" destOrd="0" parTransId="{46180121-3D7F-4462-9FE9-A4BA7501EFC2}" sibTransId="{771AD7E7-59DE-4A59-B61F-8D07BB3AA435}"/>
    <dgm:cxn modelId="{89767FD7-E398-4F22-9E07-F81CA463BF90}" type="presOf" srcId="{EE7F8BEF-D374-427D-BF28-68572A1DD01E}" destId="{231F30B6-511E-4DB8-B0E6-D1DC8E029596}" srcOrd="0" destOrd="0" presId="urn:microsoft.com/office/officeart/2005/8/layout/orgChart1"/>
    <dgm:cxn modelId="{CA518C91-6B91-4497-A281-3AFDF44FC67D}" srcId="{B7C865EA-00D8-4868-A410-1F2E0C71EB6E}" destId="{C12032AF-A684-4123-9B4E-4B787C8BB516}" srcOrd="0" destOrd="0" parTransId="{3F7ACA78-16D3-4002-8515-9CE7E38AE823}" sibTransId="{FAEA8338-1116-467B-A1C2-D64486450449}"/>
    <dgm:cxn modelId="{6B67C667-66EE-4BB5-B09E-444C70CFEC2D}" type="presOf" srcId="{4579D2DC-E72E-40BE-B3F1-FBEC966046C8}" destId="{0FB05CF4-4D44-4356-BAC8-93B7B2403D06}" srcOrd="1" destOrd="0" presId="urn:microsoft.com/office/officeart/2005/8/layout/orgChart1"/>
    <dgm:cxn modelId="{76B7DD30-8915-4803-B2F2-4DA98134105A}" srcId="{B7C865EA-00D8-4868-A410-1F2E0C71EB6E}" destId="{D478D9F8-560B-4D09-BF0A-E04537530AC2}" srcOrd="3" destOrd="0" parTransId="{DB93DD81-5378-4E6E-BBC6-30AEC15B35A2}" sibTransId="{6B832A03-9201-4A71-B7C8-508E16D1438D}"/>
    <dgm:cxn modelId="{140CF333-3670-494B-8497-69004AE71DB2}" type="presOf" srcId="{3F7ACA78-16D3-4002-8515-9CE7E38AE823}" destId="{F9D55E17-AB08-47A1-BD70-EA16CEC7A756}" srcOrd="0" destOrd="0" presId="urn:microsoft.com/office/officeart/2005/8/layout/orgChart1"/>
    <dgm:cxn modelId="{E8AB4518-794B-48A1-8D37-70DD8CC7257F}" srcId="{BD4237E4-6BE4-406E-AC09-F36FE16E7079}" destId="{564DE28C-1763-4841-9885-D46D11EE0535}" srcOrd="1" destOrd="0" parTransId="{86689FCD-D0AC-45AE-A268-209DB7E2B60F}" sibTransId="{CE62E7EC-650F-4E59-8D38-8358598474DF}"/>
    <dgm:cxn modelId="{76B82D1B-A8E2-4E76-B9C9-F6BAF9B218A0}" type="presOf" srcId="{BD4237E4-6BE4-406E-AC09-F36FE16E7079}" destId="{B221FB33-9737-48DF-8798-CCBF03039DE4}" srcOrd="1" destOrd="0" presId="urn:microsoft.com/office/officeart/2005/8/layout/orgChart1"/>
    <dgm:cxn modelId="{321BA4AC-7D75-4429-AC26-4D93FE5A240C}" type="presOf" srcId="{62419FBD-82D9-4ED5-8897-F89A0FBA189F}" destId="{71372824-E66A-4BB0-A892-331A13F82DA4}" srcOrd="1" destOrd="0" presId="urn:microsoft.com/office/officeart/2005/8/layout/orgChart1"/>
    <dgm:cxn modelId="{4DF40E01-59AF-4DE8-9871-688C0A634F14}" type="presOf" srcId="{F28D635D-0E15-45C8-A932-326DE4C16A88}" destId="{77EAB6AC-B7F5-4965-B5CF-3F76C83EB191}" srcOrd="0" destOrd="0" presId="urn:microsoft.com/office/officeart/2005/8/layout/orgChart1"/>
    <dgm:cxn modelId="{13F88AE5-31A5-4A31-9402-804B0A28745D}" srcId="{6CDF19B7-2A2B-4CD0-8BD4-DE05F8BCB511}" destId="{E52F8AB2-A6BE-43F8-9120-86E2FE05E491}" srcOrd="2" destOrd="0" parTransId="{F1775AD8-F72B-40A6-8BAE-B2BC5EECDE0F}" sibTransId="{BBD6D128-F8D5-4E10-9E5F-146CB46C7CD6}"/>
    <dgm:cxn modelId="{78260A20-8491-43CE-B9AC-DE0FC79FF3C3}" type="presOf" srcId="{C12032AF-A684-4123-9B4E-4B787C8BB516}" destId="{C6AC23A8-5864-48BB-B870-F659B7B83B5E}" srcOrd="1" destOrd="0" presId="urn:microsoft.com/office/officeart/2005/8/layout/orgChart1"/>
    <dgm:cxn modelId="{5945F0EB-6A76-41B6-9217-F86375F5F08F}" type="presOf" srcId="{C1F7776C-68F5-4FC3-978D-E1AC6A53175C}" destId="{AA334A11-FEAC-458C-9282-1722CC4B8D55}" srcOrd="0" destOrd="0" presId="urn:microsoft.com/office/officeart/2005/8/layout/orgChart1"/>
    <dgm:cxn modelId="{D4762F16-5C4A-4957-A6C5-D70E8F937453}" type="presOf" srcId="{B377A30D-B976-4FC8-8D14-51A6E2F6C31B}" destId="{9735A5C1-38F6-4903-8FCD-FCD4112153A5}" srcOrd="0" destOrd="0" presId="urn:microsoft.com/office/officeart/2005/8/layout/orgChart1"/>
    <dgm:cxn modelId="{EE9D963D-F561-42D2-A100-6920BE9A636B}" type="presOf" srcId="{AA6BD1E9-3DFF-4E54-9495-630E0CEBBAD0}" destId="{0BA7306D-BBE8-4BB4-A4C0-E63042CD9C2D}" srcOrd="0" destOrd="0" presId="urn:microsoft.com/office/officeart/2005/8/layout/orgChart1"/>
    <dgm:cxn modelId="{87EF17BD-5C65-4A33-AC2A-49DA0F708A76}" srcId="{F4E8312D-5425-488A-9203-F3FDC7AAEF19}" destId="{62419FBD-82D9-4ED5-8897-F89A0FBA189F}" srcOrd="0" destOrd="0" parTransId="{5615D970-FA6E-4876-8CF1-C66ECC1F239A}" sibTransId="{0B84CEB5-182C-455D-BF78-79474A6CC366}"/>
    <dgm:cxn modelId="{BDDBE5BF-07CC-4917-9336-A65572181193}" srcId="{2D6F3B69-8837-4692-9664-C4C7AD91242E}" destId="{A73BB6ED-1F75-43FB-A4CF-74A4441C2BCE}" srcOrd="4" destOrd="0" parTransId="{29D65F70-75BE-4AEF-B7EA-2220E543A76C}" sibTransId="{ECFDAF08-FB80-4474-B517-714ED51B23C9}"/>
    <dgm:cxn modelId="{72372163-41C3-468C-B433-3984787670E9}" type="presOf" srcId="{126A74E6-5435-4FF7-8027-BDC380A0A216}" destId="{46CBEDEF-4A9A-4B39-BA20-34093980DC91}" srcOrd="1" destOrd="0" presId="urn:microsoft.com/office/officeart/2005/8/layout/orgChart1"/>
    <dgm:cxn modelId="{1BCE84CB-E5A0-4B15-9E04-3A1A7296C5CE}" type="presOf" srcId="{24053C92-93A3-4C51-A70F-F294181A7460}" destId="{DADBBF47-0D80-40FF-AA97-3E1CF494898C}" srcOrd="0" destOrd="0" presId="urn:microsoft.com/office/officeart/2005/8/layout/orgChart1"/>
    <dgm:cxn modelId="{7048C4AE-3014-4A2D-A6E7-58FACC8CBFB7}" type="presOf" srcId="{EE7F8BEF-D374-427D-BF28-68572A1DD01E}" destId="{5970E920-4CDA-4830-BB3D-2F8D8BA769F3}" srcOrd="1" destOrd="0" presId="urn:microsoft.com/office/officeart/2005/8/layout/orgChart1"/>
    <dgm:cxn modelId="{4E76DE91-A8C7-4668-A767-ECE54690D5D3}" type="presOf" srcId="{E5C58D6B-A6ED-4340-9BFB-F096835812CA}" destId="{C8A3E682-133E-4FA1-A701-8B3A1AA4C643}" srcOrd="0" destOrd="0" presId="urn:microsoft.com/office/officeart/2005/8/layout/orgChart1"/>
    <dgm:cxn modelId="{AF9D3C1A-12BF-409A-80DD-8C0F7FB48CAF}" type="presOf" srcId="{513C9E0D-E54D-45F7-9142-1A14B494E949}" destId="{A8155466-76DA-4615-A478-78F79AFBB81F}" srcOrd="0" destOrd="0" presId="urn:microsoft.com/office/officeart/2005/8/layout/orgChart1"/>
    <dgm:cxn modelId="{C4C6136E-CFBE-4609-9BAF-A1F126D8D173}" type="presOf" srcId="{F4E8312D-5425-488A-9203-F3FDC7AAEF19}" destId="{820AF7EC-74F7-4409-8F8F-4D7ABFD710AE}" srcOrd="0" destOrd="0" presId="urn:microsoft.com/office/officeart/2005/8/layout/orgChart1"/>
    <dgm:cxn modelId="{6126FEB9-648B-4147-90CF-BFBAAAC62F6D}" srcId="{2D6F3B69-8837-4692-9664-C4C7AD91242E}" destId="{E782E840-CED7-496D-B6E8-7BB966EAD2DE}" srcOrd="1" destOrd="0" parTransId="{9F9BB31F-04AC-4E6A-8E11-00DFB391C368}" sibTransId="{E2141544-4164-43AE-8464-8FC0A7F95320}"/>
    <dgm:cxn modelId="{B107BF32-0FC2-43D2-9197-8EA2D720A8A3}" type="presOf" srcId="{725FEF12-DACB-476E-9CEE-6CC2319D7376}" destId="{7ED71AD6-3BED-4B87-91F2-04E058FB23AD}" srcOrd="0" destOrd="0" presId="urn:microsoft.com/office/officeart/2005/8/layout/orgChart1"/>
    <dgm:cxn modelId="{E6A73A3E-270D-4911-8823-27309718EAAC}" srcId="{6CDF19B7-2A2B-4CD0-8BD4-DE05F8BCB511}" destId="{D9ECA684-4662-4DF7-BB9E-306E35A7F478}" srcOrd="1" destOrd="0" parTransId="{BAB51103-14D3-4372-9258-8CCFE984C5F5}" sibTransId="{3C38096E-1B64-4BED-AC10-253B7455FBDC}"/>
    <dgm:cxn modelId="{56A65A0F-C3AA-4A12-BE72-13C578CC1399}" type="presOf" srcId="{89045603-2D01-455A-A9EB-E9FD9802919A}" destId="{D62E81D7-B864-4605-BC35-ED7A8C70F274}" srcOrd="1" destOrd="0" presId="urn:microsoft.com/office/officeart/2005/8/layout/orgChart1"/>
    <dgm:cxn modelId="{F2F4E36B-2236-4981-8FD8-3252ED0F067D}" type="presOf" srcId="{564DE28C-1763-4841-9885-D46D11EE0535}" destId="{6DFFAE68-FE38-4882-8541-4D8E19C05AD6}" srcOrd="0" destOrd="0" presId="urn:microsoft.com/office/officeart/2005/8/layout/orgChart1"/>
    <dgm:cxn modelId="{DC6C29E2-CB45-4A25-A817-0402689C31A5}" srcId="{FF099EF7-321E-45BF-AED6-CB0900C8341A}" destId="{0518F379-9B76-4D24-9528-ABF29A5CC0F7}" srcOrd="0" destOrd="0" parTransId="{DE416E60-CF12-4738-8056-F98A479FE49F}" sibTransId="{BE12FF9A-AA6D-4E26-8169-D66AD7FF6FB4}"/>
    <dgm:cxn modelId="{D07803EF-6F95-4D09-ADBE-3CDE3EF1826D}" type="presOf" srcId="{6BA188C7-9AAF-4009-83EA-600C28490AD8}" destId="{B256F8B5-7316-4433-8BC7-F7F55B852FB3}" srcOrd="1" destOrd="0" presId="urn:microsoft.com/office/officeart/2005/8/layout/orgChart1"/>
    <dgm:cxn modelId="{76AE0DEC-D225-47F1-9C35-927154BB2D92}" type="presOf" srcId="{E7FFFBC6-C1F2-4822-945B-7B4E3A9FC604}" destId="{1085CD81-E82E-40E4-8F96-B34AF1AB9D3F}" srcOrd="0" destOrd="0" presId="urn:microsoft.com/office/officeart/2005/8/layout/orgChart1"/>
    <dgm:cxn modelId="{ACEEEDF5-E08A-4A38-9B2C-839C8840F1EA}" type="presOf" srcId="{6EA1F4CD-0708-4339-A47D-25F76AEDB4DB}" destId="{BE809DCD-C791-4D06-B74E-636465068ABF}" srcOrd="0" destOrd="0" presId="urn:microsoft.com/office/officeart/2005/8/layout/orgChart1"/>
    <dgm:cxn modelId="{998A31B0-22F2-4CAB-9EC1-BB1820779F16}" type="presOf" srcId="{B17ACD26-2155-4BD6-B7FB-C99F9A80D9E3}" destId="{C56BDAA2-C879-40D3-9FA2-9371612954E9}" srcOrd="0" destOrd="0" presId="urn:microsoft.com/office/officeart/2005/8/layout/orgChart1"/>
    <dgm:cxn modelId="{7A95D4E5-0048-465B-B998-202E2A207C1B}" srcId="{37943202-226D-4C87-A44E-701DF89AFEE1}" destId="{BD4237E4-6BE4-406E-AC09-F36FE16E7079}" srcOrd="0" destOrd="0" parTransId="{23BA2F2F-806C-428F-BC95-9C04E6CFB16B}" sibTransId="{EED536CD-7782-4722-9F63-0FDF3E0F22F6}"/>
    <dgm:cxn modelId="{BA1CAE2F-07F2-411F-B12F-26FF11C1902F}" srcId="{6CDF19B7-2A2B-4CD0-8BD4-DE05F8BCB511}" destId="{4579D2DC-E72E-40BE-B3F1-FBEC966046C8}" srcOrd="0" destOrd="0" parTransId="{3836050B-A9C1-4761-B0E9-9BE2EC169542}" sibTransId="{EA68B834-92FA-4D9B-AED1-14711DEF27E7}"/>
    <dgm:cxn modelId="{A70B4C3B-84B8-461F-BAFF-9767CC6FDB97}" srcId="{564DE28C-1763-4841-9885-D46D11EE0535}" destId="{F4E8312D-5425-488A-9203-F3FDC7AAEF19}" srcOrd="0" destOrd="0" parTransId="{312B81C3-5058-464A-9B7F-86D14930995A}" sibTransId="{D4291771-CC8E-4826-85EB-543C39288400}"/>
    <dgm:cxn modelId="{93D0D619-02BD-409F-BB37-6342EE5F23AB}" type="presParOf" srcId="{BE809DCD-C791-4D06-B74E-636465068ABF}" destId="{F1F17F17-89E7-4DCF-9561-16D903EE3007}" srcOrd="0" destOrd="0" presId="urn:microsoft.com/office/officeart/2005/8/layout/orgChart1"/>
    <dgm:cxn modelId="{90AC317C-EB5D-46D9-AF9D-9345EA9E46DA}" type="presParOf" srcId="{F1F17F17-89E7-4DCF-9561-16D903EE3007}" destId="{7DC0DF56-A2B9-4344-ADE2-BC3B5BB38826}" srcOrd="0" destOrd="0" presId="urn:microsoft.com/office/officeart/2005/8/layout/orgChart1"/>
    <dgm:cxn modelId="{9952A27A-873E-4E25-BCF9-76C05B9D5EA3}" type="presParOf" srcId="{7DC0DF56-A2B9-4344-ADE2-BC3B5BB38826}" destId="{74152AFF-C99A-47B3-9BD3-359B73A6B85C}" srcOrd="0" destOrd="0" presId="urn:microsoft.com/office/officeart/2005/8/layout/orgChart1"/>
    <dgm:cxn modelId="{7BE6E8C8-85FE-4F21-AA0C-933642D776C5}" type="presParOf" srcId="{7DC0DF56-A2B9-4344-ADE2-BC3B5BB38826}" destId="{6956488F-E20D-4E4E-8F20-68F84845927C}" srcOrd="1" destOrd="0" presId="urn:microsoft.com/office/officeart/2005/8/layout/orgChart1"/>
    <dgm:cxn modelId="{2C5A2921-D8AD-4283-9D9F-E3FB6C9AE3B9}" type="presParOf" srcId="{F1F17F17-89E7-4DCF-9561-16D903EE3007}" destId="{DE6B1A58-11C8-4A31-BFD5-5D10DA0DEC8B}" srcOrd="1" destOrd="0" presId="urn:microsoft.com/office/officeart/2005/8/layout/orgChart1"/>
    <dgm:cxn modelId="{6CF7DD3D-0224-4352-ABF5-B7C002536E75}" type="presParOf" srcId="{DE6B1A58-11C8-4A31-BFD5-5D10DA0DEC8B}" destId="{9B5EC859-7248-4FBE-AAC0-34E59A4B5E3A}" srcOrd="0" destOrd="0" presId="urn:microsoft.com/office/officeart/2005/8/layout/orgChart1"/>
    <dgm:cxn modelId="{EB9B3073-E03A-4B9C-A045-4FE9A3A98327}" type="presParOf" srcId="{DE6B1A58-11C8-4A31-BFD5-5D10DA0DEC8B}" destId="{DABCF168-8197-4DA5-94C4-057CBDCE17AB}" srcOrd="1" destOrd="0" presId="urn:microsoft.com/office/officeart/2005/8/layout/orgChart1"/>
    <dgm:cxn modelId="{706580B6-C0AF-4544-9014-1F6AE6ADC0C2}" type="presParOf" srcId="{DABCF168-8197-4DA5-94C4-057CBDCE17AB}" destId="{C69B29FC-971D-497C-B303-CC11DC38A35E}" srcOrd="0" destOrd="0" presId="urn:microsoft.com/office/officeart/2005/8/layout/orgChart1"/>
    <dgm:cxn modelId="{2B7723F7-7A1E-41AC-8092-5090F3381B08}" type="presParOf" srcId="{C69B29FC-971D-497C-B303-CC11DC38A35E}" destId="{EB12E4D8-E7F1-4C62-B520-31141AFC5A55}" srcOrd="0" destOrd="0" presId="urn:microsoft.com/office/officeart/2005/8/layout/orgChart1"/>
    <dgm:cxn modelId="{DDA7896B-1DD4-49D2-AFA7-7EEDCA7053B6}" type="presParOf" srcId="{C69B29FC-971D-497C-B303-CC11DC38A35E}" destId="{F49C7E02-ADF7-47A9-B251-A05DCA6DCBF0}" srcOrd="1" destOrd="0" presId="urn:microsoft.com/office/officeart/2005/8/layout/orgChart1"/>
    <dgm:cxn modelId="{29BFF76C-F64C-4FBB-B748-C623C7492647}" type="presParOf" srcId="{DABCF168-8197-4DA5-94C4-057CBDCE17AB}" destId="{7292F90E-15B3-447A-9832-737E5FD6DA66}" srcOrd="1" destOrd="0" presId="urn:microsoft.com/office/officeart/2005/8/layout/orgChart1"/>
    <dgm:cxn modelId="{67BFFF31-18DF-4C6E-9908-A7CA13AF6C74}" type="presParOf" srcId="{7292F90E-15B3-447A-9832-737E5FD6DA66}" destId="{5666EEBF-70A3-41E1-80AC-3560E9696E9F}" srcOrd="0" destOrd="0" presId="urn:microsoft.com/office/officeart/2005/8/layout/orgChart1"/>
    <dgm:cxn modelId="{D1FC83FF-C1FC-49D5-82A8-7243ACE65C59}" type="presParOf" srcId="{7292F90E-15B3-447A-9832-737E5FD6DA66}" destId="{93CDC0E1-1E03-4754-A6F4-58B03E428E9F}" srcOrd="1" destOrd="0" presId="urn:microsoft.com/office/officeart/2005/8/layout/orgChart1"/>
    <dgm:cxn modelId="{AD041599-D52D-47D5-AF49-DF2E791328D1}" type="presParOf" srcId="{93CDC0E1-1E03-4754-A6F4-58B03E428E9F}" destId="{F43D26FE-C101-4183-AB04-789F49D32289}" srcOrd="0" destOrd="0" presId="urn:microsoft.com/office/officeart/2005/8/layout/orgChart1"/>
    <dgm:cxn modelId="{7B4595C8-3FBA-4EA0-9E32-155A09EC2938}" type="presParOf" srcId="{F43D26FE-C101-4183-AB04-789F49D32289}" destId="{3DA5AB59-C267-47E9-AE7C-DA1FE3070ABA}" srcOrd="0" destOrd="0" presId="urn:microsoft.com/office/officeart/2005/8/layout/orgChart1"/>
    <dgm:cxn modelId="{4F50E088-25D1-4C40-AA83-AB7ED1BD4F6E}" type="presParOf" srcId="{F43D26FE-C101-4183-AB04-789F49D32289}" destId="{F458BD1A-248C-4B2C-B62A-575136891887}" srcOrd="1" destOrd="0" presId="urn:microsoft.com/office/officeart/2005/8/layout/orgChart1"/>
    <dgm:cxn modelId="{C2CE0933-D618-417D-9F74-8EFE17E11AD9}" type="presParOf" srcId="{93CDC0E1-1E03-4754-A6F4-58B03E428E9F}" destId="{7AA36FC1-7628-4D8F-AA12-F2D8D0FF801F}" srcOrd="1" destOrd="0" presId="urn:microsoft.com/office/officeart/2005/8/layout/orgChart1"/>
    <dgm:cxn modelId="{E21C988E-3399-486F-8116-537B4F4FA406}" type="presParOf" srcId="{7AA36FC1-7628-4D8F-AA12-F2D8D0FF801F}" destId="{A71A3E39-50A8-4EA7-9B61-F4EB4DBE8230}" srcOrd="0" destOrd="0" presId="urn:microsoft.com/office/officeart/2005/8/layout/orgChart1"/>
    <dgm:cxn modelId="{98B97E6F-633D-400A-A977-FCE41FE1436A}" type="presParOf" srcId="{7AA36FC1-7628-4D8F-AA12-F2D8D0FF801F}" destId="{F734D09F-1102-4E6D-961A-8A8CF51586B3}" srcOrd="1" destOrd="0" presId="urn:microsoft.com/office/officeart/2005/8/layout/orgChart1"/>
    <dgm:cxn modelId="{C56DBC4C-7385-4AEB-9865-5BDD61FF7C28}" type="presParOf" srcId="{F734D09F-1102-4E6D-961A-8A8CF51586B3}" destId="{DB2770C7-AC14-40BC-9341-516ED6175096}" srcOrd="0" destOrd="0" presId="urn:microsoft.com/office/officeart/2005/8/layout/orgChart1"/>
    <dgm:cxn modelId="{1177574B-F7B9-4DA7-B5A8-FFAB179328ED}" type="presParOf" srcId="{DB2770C7-AC14-40BC-9341-516ED6175096}" destId="{5C31FE9B-3F5A-4E1D-AFA4-17A6568C8014}" srcOrd="0" destOrd="0" presId="urn:microsoft.com/office/officeart/2005/8/layout/orgChart1"/>
    <dgm:cxn modelId="{FBDE46EA-EF7C-4020-84E5-0CE6E3E5AF91}" type="presParOf" srcId="{DB2770C7-AC14-40BC-9341-516ED6175096}" destId="{B221FB33-9737-48DF-8798-CCBF03039DE4}" srcOrd="1" destOrd="0" presId="urn:microsoft.com/office/officeart/2005/8/layout/orgChart1"/>
    <dgm:cxn modelId="{342121FB-A044-4EC8-8017-EAB0400BA819}" type="presParOf" srcId="{F734D09F-1102-4E6D-961A-8A8CF51586B3}" destId="{1A7CCC28-8796-4F9B-9053-70E58DB69529}" srcOrd="1" destOrd="0" presId="urn:microsoft.com/office/officeart/2005/8/layout/orgChart1"/>
    <dgm:cxn modelId="{1E2CE5D4-41CD-425A-A80A-02688C7EB2BF}" type="presParOf" srcId="{1A7CCC28-8796-4F9B-9053-70E58DB69529}" destId="{A8155466-76DA-4615-A478-78F79AFBB81F}" srcOrd="0" destOrd="0" presId="urn:microsoft.com/office/officeart/2005/8/layout/orgChart1"/>
    <dgm:cxn modelId="{D95F6261-2FF1-4D37-B3E2-2DB5D6B62F49}" type="presParOf" srcId="{1A7CCC28-8796-4F9B-9053-70E58DB69529}" destId="{06AAF554-6ED0-4D0B-A822-EAC8F5F975FD}" srcOrd="1" destOrd="0" presId="urn:microsoft.com/office/officeart/2005/8/layout/orgChart1"/>
    <dgm:cxn modelId="{06A73412-C4C7-4264-B015-DD2630406ABC}" type="presParOf" srcId="{06AAF554-6ED0-4D0B-A822-EAC8F5F975FD}" destId="{4B07B8AA-0B92-4044-9781-E3B809516B19}" srcOrd="0" destOrd="0" presId="urn:microsoft.com/office/officeart/2005/8/layout/orgChart1"/>
    <dgm:cxn modelId="{BC02A240-5349-4F5F-9C42-1E060E17C8F8}" type="presParOf" srcId="{4B07B8AA-0B92-4044-9781-E3B809516B19}" destId="{E142F3E6-8201-4223-8776-EBCD81CFEE91}" srcOrd="0" destOrd="0" presId="urn:microsoft.com/office/officeart/2005/8/layout/orgChart1"/>
    <dgm:cxn modelId="{445C4CAA-4A23-4CB4-B652-3CAECB5274FD}" type="presParOf" srcId="{4B07B8AA-0B92-4044-9781-E3B809516B19}" destId="{D62E81D7-B864-4605-BC35-ED7A8C70F274}" srcOrd="1" destOrd="0" presId="urn:microsoft.com/office/officeart/2005/8/layout/orgChart1"/>
    <dgm:cxn modelId="{B1375145-D1F6-43C1-A2ED-0D4AE50EC6AF}" type="presParOf" srcId="{06AAF554-6ED0-4D0B-A822-EAC8F5F975FD}" destId="{A23E9971-FC16-44B7-8A2A-AE0E9F42B183}" srcOrd="1" destOrd="0" presId="urn:microsoft.com/office/officeart/2005/8/layout/orgChart1"/>
    <dgm:cxn modelId="{108B08AE-12C3-4652-A491-F674DF77E2C9}" type="presParOf" srcId="{A23E9971-FC16-44B7-8A2A-AE0E9F42B183}" destId="{F26A87B4-86E7-43CA-8631-A3FB9EF5804C}" srcOrd="0" destOrd="0" presId="urn:microsoft.com/office/officeart/2005/8/layout/orgChart1"/>
    <dgm:cxn modelId="{6A877AF9-DF8F-4B36-BB15-B1747E6873CB}" type="presParOf" srcId="{A23E9971-FC16-44B7-8A2A-AE0E9F42B183}" destId="{75D998DD-AC4D-4D4B-AD62-64CF16971BC9}" srcOrd="1" destOrd="0" presId="urn:microsoft.com/office/officeart/2005/8/layout/orgChart1"/>
    <dgm:cxn modelId="{A74EFEDB-7107-4E56-B0B4-B8E3C9AABD0C}" type="presParOf" srcId="{75D998DD-AC4D-4D4B-AD62-64CF16971BC9}" destId="{BE6034E3-7DEF-49FE-9073-7205C1BB135A}" srcOrd="0" destOrd="0" presId="urn:microsoft.com/office/officeart/2005/8/layout/orgChart1"/>
    <dgm:cxn modelId="{AF8DE363-EC1C-4064-94EC-FBF5F8A57C11}" type="presParOf" srcId="{BE6034E3-7DEF-49FE-9073-7205C1BB135A}" destId="{0BA7306D-BBE8-4BB4-A4C0-E63042CD9C2D}" srcOrd="0" destOrd="0" presId="urn:microsoft.com/office/officeart/2005/8/layout/orgChart1"/>
    <dgm:cxn modelId="{69C7A85B-6B3F-4A97-8FAE-0D0E145FCB9E}" type="presParOf" srcId="{BE6034E3-7DEF-49FE-9073-7205C1BB135A}" destId="{80EB85BA-BB04-4FBC-A3B3-04849CD1C97F}" srcOrd="1" destOrd="0" presId="urn:microsoft.com/office/officeart/2005/8/layout/orgChart1"/>
    <dgm:cxn modelId="{D52A8DB3-DF9A-4506-86B3-60F1825A472D}" type="presParOf" srcId="{75D998DD-AC4D-4D4B-AD62-64CF16971BC9}" destId="{52AAFDA4-8238-44AA-936A-CF288D3079EF}" srcOrd="1" destOrd="0" presId="urn:microsoft.com/office/officeart/2005/8/layout/orgChart1"/>
    <dgm:cxn modelId="{D608F7CF-7462-4280-B5AA-68B4A9A6CFFB}" type="presParOf" srcId="{52AAFDA4-8238-44AA-936A-CF288D3079EF}" destId="{1BDDEE1D-FFC7-4109-AF97-2CF0EA36A0B9}" srcOrd="0" destOrd="0" presId="urn:microsoft.com/office/officeart/2005/8/layout/orgChart1"/>
    <dgm:cxn modelId="{8C7EBFF6-E645-4551-B5F6-8802FA1AD1E8}" type="presParOf" srcId="{52AAFDA4-8238-44AA-936A-CF288D3079EF}" destId="{A3E7E100-6C03-4A6D-9014-C26B47490945}" srcOrd="1" destOrd="0" presId="urn:microsoft.com/office/officeart/2005/8/layout/orgChart1"/>
    <dgm:cxn modelId="{84EE060B-05D5-4AD0-9053-C5D99E85E4F9}" type="presParOf" srcId="{A3E7E100-6C03-4A6D-9014-C26B47490945}" destId="{91AE993A-0089-4512-9CAC-353944267FBA}" srcOrd="0" destOrd="0" presId="urn:microsoft.com/office/officeart/2005/8/layout/orgChart1"/>
    <dgm:cxn modelId="{851D5160-2C1E-464B-872D-9FC076E4A449}" type="presParOf" srcId="{91AE993A-0089-4512-9CAC-353944267FBA}" destId="{8127DBEE-32F5-4F4F-8773-DE86C5A811DD}" srcOrd="0" destOrd="0" presId="urn:microsoft.com/office/officeart/2005/8/layout/orgChart1"/>
    <dgm:cxn modelId="{4E735D00-3DA0-4C17-8C7D-C01546436AAA}" type="presParOf" srcId="{91AE993A-0089-4512-9CAC-353944267FBA}" destId="{945C94A8-E14E-4DA7-928F-54D8FEB58A3B}" srcOrd="1" destOrd="0" presId="urn:microsoft.com/office/officeart/2005/8/layout/orgChart1"/>
    <dgm:cxn modelId="{9228CEFD-8707-49E5-8310-9F2B381F531A}" type="presParOf" srcId="{A3E7E100-6C03-4A6D-9014-C26B47490945}" destId="{50DD4CC7-B13B-42BA-856E-6AD4DEB594CC}" srcOrd="1" destOrd="0" presId="urn:microsoft.com/office/officeart/2005/8/layout/orgChart1"/>
    <dgm:cxn modelId="{F1D681A6-24D2-4A2C-B620-5FF525D4C706}" type="presParOf" srcId="{A3E7E100-6C03-4A6D-9014-C26B47490945}" destId="{24F3D15C-9310-4B71-B40E-D037304C1E61}" srcOrd="2" destOrd="0" presId="urn:microsoft.com/office/officeart/2005/8/layout/orgChart1"/>
    <dgm:cxn modelId="{F53CB2AF-8A7A-4400-8044-2143CC6535B7}" type="presParOf" srcId="{75D998DD-AC4D-4D4B-AD62-64CF16971BC9}" destId="{6D4FA1F7-7295-4AC7-8CE4-CDAC6F6C2308}" srcOrd="2" destOrd="0" presId="urn:microsoft.com/office/officeart/2005/8/layout/orgChart1"/>
    <dgm:cxn modelId="{F540B141-BA03-46B2-902D-362C090EAF76}" type="presParOf" srcId="{06AAF554-6ED0-4D0B-A822-EAC8F5F975FD}" destId="{F5AB1A2D-875C-40EF-8C45-B4F9A6510888}" srcOrd="2" destOrd="0" presId="urn:microsoft.com/office/officeart/2005/8/layout/orgChart1"/>
    <dgm:cxn modelId="{0D5D5499-E68D-4CC1-B96D-D472FD284F73}" type="presParOf" srcId="{1A7CCC28-8796-4F9B-9053-70E58DB69529}" destId="{460830A9-B756-4F43-9358-A45847E71536}" srcOrd="2" destOrd="0" presId="urn:microsoft.com/office/officeart/2005/8/layout/orgChart1"/>
    <dgm:cxn modelId="{807188D0-7556-46C7-966E-FE4D2CC41DD2}" type="presParOf" srcId="{1A7CCC28-8796-4F9B-9053-70E58DB69529}" destId="{8FD259D9-F286-4AD8-BC42-A446D549D7CD}" srcOrd="3" destOrd="0" presId="urn:microsoft.com/office/officeart/2005/8/layout/orgChart1"/>
    <dgm:cxn modelId="{96045085-8D27-41EA-A4FE-BDAEAF4A322E}" type="presParOf" srcId="{8FD259D9-F286-4AD8-BC42-A446D549D7CD}" destId="{5F0636F4-C926-48C0-B902-75628A19E1E5}" srcOrd="0" destOrd="0" presId="urn:microsoft.com/office/officeart/2005/8/layout/orgChart1"/>
    <dgm:cxn modelId="{3892F9CB-E3C0-4D26-B5FF-02DD09EB9791}" type="presParOf" srcId="{5F0636F4-C926-48C0-B902-75628A19E1E5}" destId="{6DFFAE68-FE38-4882-8541-4D8E19C05AD6}" srcOrd="0" destOrd="0" presId="urn:microsoft.com/office/officeart/2005/8/layout/orgChart1"/>
    <dgm:cxn modelId="{F47358CB-3573-43C5-B0AF-CC665EA061EA}" type="presParOf" srcId="{5F0636F4-C926-48C0-B902-75628A19E1E5}" destId="{2EE5F2FC-7CEF-494F-A360-4A3C86A1A71E}" srcOrd="1" destOrd="0" presId="urn:microsoft.com/office/officeart/2005/8/layout/orgChart1"/>
    <dgm:cxn modelId="{FFA4E856-F084-4603-B10D-BF7D2DC9B8AE}" type="presParOf" srcId="{8FD259D9-F286-4AD8-BC42-A446D549D7CD}" destId="{A8252E42-6382-4957-B1E9-7243BD2CD81C}" srcOrd="1" destOrd="0" presId="urn:microsoft.com/office/officeart/2005/8/layout/orgChart1"/>
    <dgm:cxn modelId="{BB7162CB-0FCB-4E21-9A59-8301F06D0034}" type="presParOf" srcId="{A8252E42-6382-4957-B1E9-7243BD2CD81C}" destId="{2D68483E-6F62-4230-98C9-93B72FB686DE}" srcOrd="0" destOrd="0" presId="urn:microsoft.com/office/officeart/2005/8/layout/orgChart1"/>
    <dgm:cxn modelId="{613E46F4-F3AA-445B-8BDB-C3A245DCC39F}" type="presParOf" srcId="{A8252E42-6382-4957-B1E9-7243BD2CD81C}" destId="{0D532DB8-667A-49E3-884F-7FD696BC92E4}" srcOrd="1" destOrd="0" presId="urn:microsoft.com/office/officeart/2005/8/layout/orgChart1"/>
    <dgm:cxn modelId="{B00DD1C0-073E-48BC-B106-58602FD155CC}" type="presParOf" srcId="{0D532DB8-667A-49E3-884F-7FD696BC92E4}" destId="{B5B1F7B0-74C8-4FD0-9F92-5BAD76AADFDC}" srcOrd="0" destOrd="0" presId="urn:microsoft.com/office/officeart/2005/8/layout/orgChart1"/>
    <dgm:cxn modelId="{AC5BC737-3EFE-42B2-B276-3E9AF6325D9D}" type="presParOf" srcId="{B5B1F7B0-74C8-4FD0-9F92-5BAD76AADFDC}" destId="{820AF7EC-74F7-4409-8F8F-4D7ABFD710AE}" srcOrd="0" destOrd="0" presId="urn:microsoft.com/office/officeart/2005/8/layout/orgChart1"/>
    <dgm:cxn modelId="{27D9E291-4D7F-4D36-A9CB-B23BAC8C48B7}" type="presParOf" srcId="{B5B1F7B0-74C8-4FD0-9F92-5BAD76AADFDC}" destId="{51E9AB97-B0F3-437B-A588-452E5ABE16F6}" srcOrd="1" destOrd="0" presId="urn:microsoft.com/office/officeart/2005/8/layout/orgChart1"/>
    <dgm:cxn modelId="{BB0B17AA-0E46-46E9-889F-3BF54338C11A}" type="presParOf" srcId="{0D532DB8-667A-49E3-884F-7FD696BC92E4}" destId="{1D953FB1-0ECA-4BEF-8018-6607B7AC9E32}" srcOrd="1" destOrd="0" presId="urn:microsoft.com/office/officeart/2005/8/layout/orgChart1"/>
    <dgm:cxn modelId="{F75E6C67-6E05-4E74-AD04-9B9D676779E7}" type="presParOf" srcId="{1D953FB1-0ECA-4BEF-8018-6607B7AC9E32}" destId="{30760EEB-A6E3-4834-B99C-D44A5B110735}" srcOrd="0" destOrd="0" presId="urn:microsoft.com/office/officeart/2005/8/layout/orgChart1"/>
    <dgm:cxn modelId="{7488B0EB-027C-4260-8B63-D1D640CDCB23}" type="presParOf" srcId="{1D953FB1-0ECA-4BEF-8018-6607B7AC9E32}" destId="{CC971B15-39C4-4B0E-80F1-F85C6A6EA349}" srcOrd="1" destOrd="0" presId="urn:microsoft.com/office/officeart/2005/8/layout/orgChart1"/>
    <dgm:cxn modelId="{7A46E5B0-2D03-4F8B-950D-2D691534E2FE}" type="presParOf" srcId="{CC971B15-39C4-4B0E-80F1-F85C6A6EA349}" destId="{CF88FBEE-A4CC-4DA4-8D3C-13D03D204D11}" srcOrd="0" destOrd="0" presId="urn:microsoft.com/office/officeart/2005/8/layout/orgChart1"/>
    <dgm:cxn modelId="{C02CB4BE-4443-418B-9A58-8E54FBBDA494}" type="presParOf" srcId="{CF88FBEE-A4CC-4DA4-8D3C-13D03D204D11}" destId="{E8FC62EB-D762-4D1C-89FD-FFEA1847EC25}" srcOrd="0" destOrd="0" presId="urn:microsoft.com/office/officeart/2005/8/layout/orgChart1"/>
    <dgm:cxn modelId="{C7C7651D-D7F4-42AC-A8B8-BDEB27FBEFF1}" type="presParOf" srcId="{CF88FBEE-A4CC-4DA4-8D3C-13D03D204D11}" destId="{71372824-E66A-4BB0-A892-331A13F82DA4}" srcOrd="1" destOrd="0" presId="urn:microsoft.com/office/officeart/2005/8/layout/orgChart1"/>
    <dgm:cxn modelId="{1923E5E7-6890-41C8-A91F-32CA87B76B18}" type="presParOf" srcId="{CC971B15-39C4-4B0E-80F1-F85C6A6EA349}" destId="{6FFDD011-6B57-4F78-B8C7-08CACAE71316}" srcOrd="1" destOrd="0" presId="urn:microsoft.com/office/officeart/2005/8/layout/orgChart1"/>
    <dgm:cxn modelId="{24AADAA2-6CD1-49A2-99B9-2A98078FFD80}" type="presParOf" srcId="{CC971B15-39C4-4B0E-80F1-F85C6A6EA349}" destId="{C2F49CE0-1D46-4B60-8AC9-946FFE384941}" srcOrd="2" destOrd="0" presId="urn:microsoft.com/office/officeart/2005/8/layout/orgChart1"/>
    <dgm:cxn modelId="{5FFA0F21-B15D-4AB1-9B82-C56CD50A43CC}" type="presParOf" srcId="{0D532DB8-667A-49E3-884F-7FD696BC92E4}" destId="{31788DEB-4D06-49A8-8A43-9EFA4A9DF831}" srcOrd="2" destOrd="0" presId="urn:microsoft.com/office/officeart/2005/8/layout/orgChart1"/>
    <dgm:cxn modelId="{F4C68176-4751-4F81-9A9D-B050247A30A7}" type="presParOf" srcId="{8FD259D9-F286-4AD8-BC42-A446D549D7CD}" destId="{B27F039F-0615-42D0-A911-8292887C0AFD}" srcOrd="2" destOrd="0" presId="urn:microsoft.com/office/officeart/2005/8/layout/orgChart1"/>
    <dgm:cxn modelId="{A1B38DEE-786F-49EC-8777-D6C7C95D9D21}" type="presParOf" srcId="{B27F039F-0615-42D0-A911-8292887C0AFD}" destId="{89F2BF87-1C95-44A6-804A-14622D06DBAA}" srcOrd="0" destOrd="0" presId="urn:microsoft.com/office/officeart/2005/8/layout/orgChart1"/>
    <dgm:cxn modelId="{8C6FA0FE-EE79-4FEF-93D3-F7E56DCDDF04}" type="presParOf" srcId="{B27F039F-0615-42D0-A911-8292887C0AFD}" destId="{B6F3C94C-44E7-4ADF-AB7A-7E77AFF4ADDC}" srcOrd="1" destOrd="0" presId="urn:microsoft.com/office/officeart/2005/8/layout/orgChart1"/>
    <dgm:cxn modelId="{8A3CC59B-8D5C-4CC3-8DAA-75E92B399A3A}" type="presParOf" srcId="{B6F3C94C-44E7-4ADF-AB7A-7E77AFF4ADDC}" destId="{E42559EA-B235-406D-8AF5-7DBCDEB1F36B}" srcOrd="0" destOrd="0" presId="urn:microsoft.com/office/officeart/2005/8/layout/orgChart1"/>
    <dgm:cxn modelId="{BC8DC7D3-D3BF-4A27-9F6C-A87B012C541E}" type="presParOf" srcId="{E42559EA-B235-406D-8AF5-7DBCDEB1F36B}" destId="{C8A3E682-133E-4FA1-A701-8B3A1AA4C643}" srcOrd="0" destOrd="0" presId="urn:microsoft.com/office/officeart/2005/8/layout/orgChart1"/>
    <dgm:cxn modelId="{63A6114F-BA9F-41FA-86A4-50240621E64E}" type="presParOf" srcId="{E42559EA-B235-406D-8AF5-7DBCDEB1F36B}" destId="{9B87649E-FB42-4F20-A5C6-93A3D3928453}" srcOrd="1" destOrd="0" presId="urn:microsoft.com/office/officeart/2005/8/layout/orgChart1"/>
    <dgm:cxn modelId="{B7F5D26B-80F9-451F-8122-D1420963BBC6}" type="presParOf" srcId="{B6F3C94C-44E7-4ADF-AB7A-7E77AFF4ADDC}" destId="{EFD3A77E-FE97-4ED6-BFE6-A78E253BA760}" srcOrd="1" destOrd="0" presId="urn:microsoft.com/office/officeart/2005/8/layout/orgChart1"/>
    <dgm:cxn modelId="{182FC330-0609-4B1B-A502-F4549A0FDCCA}" type="presParOf" srcId="{B6F3C94C-44E7-4ADF-AB7A-7E77AFF4ADDC}" destId="{BAFFA576-98E8-411D-978C-DAB2099AB736}" srcOrd="2" destOrd="0" presId="urn:microsoft.com/office/officeart/2005/8/layout/orgChart1"/>
    <dgm:cxn modelId="{1489A808-5B6D-4D63-B0AD-431A3F5A1683}" type="presParOf" srcId="{1A7CCC28-8796-4F9B-9053-70E58DB69529}" destId="{3190FD8A-68A3-4CAC-A5CE-D0E5DC0422AA}" srcOrd="4" destOrd="0" presId="urn:microsoft.com/office/officeart/2005/8/layout/orgChart1"/>
    <dgm:cxn modelId="{B07B84E3-137D-4389-8CE6-4A16678E2DF9}" type="presParOf" srcId="{1A7CCC28-8796-4F9B-9053-70E58DB69529}" destId="{3FC7F284-B64D-43A0-9640-472AC056D397}" srcOrd="5" destOrd="0" presId="urn:microsoft.com/office/officeart/2005/8/layout/orgChart1"/>
    <dgm:cxn modelId="{A05F8DA9-C865-4468-BDF7-BE7FB49E13F5}" type="presParOf" srcId="{3FC7F284-B64D-43A0-9640-472AC056D397}" destId="{E649C310-8DE2-4C80-A195-147F16CEE625}" srcOrd="0" destOrd="0" presId="urn:microsoft.com/office/officeart/2005/8/layout/orgChart1"/>
    <dgm:cxn modelId="{E5D4BFAF-592E-4F49-9659-A6FD72211F40}" type="presParOf" srcId="{E649C310-8DE2-4C80-A195-147F16CEE625}" destId="{64142894-122B-4C7C-8E02-10C6E321A077}" srcOrd="0" destOrd="0" presId="urn:microsoft.com/office/officeart/2005/8/layout/orgChart1"/>
    <dgm:cxn modelId="{ED078F66-A82D-4EAE-8E75-44F3627F6E5B}" type="presParOf" srcId="{E649C310-8DE2-4C80-A195-147F16CEE625}" destId="{46CBEDEF-4A9A-4B39-BA20-34093980DC91}" srcOrd="1" destOrd="0" presId="urn:microsoft.com/office/officeart/2005/8/layout/orgChart1"/>
    <dgm:cxn modelId="{D151A9E4-F493-4B83-B3CA-96F98332BB2D}" type="presParOf" srcId="{3FC7F284-B64D-43A0-9640-472AC056D397}" destId="{9F2B0E7F-F64C-49FB-AEE1-AAC2104B9E98}" srcOrd="1" destOrd="0" presId="urn:microsoft.com/office/officeart/2005/8/layout/orgChart1"/>
    <dgm:cxn modelId="{327985CA-8B16-493A-AF0E-E11800C5FC29}" type="presParOf" srcId="{3FC7F284-B64D-43A0-9640-472AC056D397}" destId="{F8C28493-9D24-42A9-8309-5AC033C05829}" srcOrd="2" destOrd="0" presId="urn:microsoft.com/office/officeart/2005/8/layout/orgChart1"/>
    <dgm:cxn modelId="{30E2EFEF-16B5-4ACB-8AAD-F02DB0777187}" type="presParOf" srcId="{F734D09F-1102-4E6D-961A-8A8CF51586B3}" destId="{AFA3F4BE-0FDC-4484-9201-8048C0B0D735}" srcOrd="2" destOrd="0" presId="urn:microsoft.com/office/officeart/2005/8/layout/orgChart1"/>
    <dgm:cxn modelId="{199453D8-F2C3-4B5F-9D70-D685A57B2DBE}" type="presParOf" srcId="{7AA36FC1-7628-4D8F-AA12-F2D8D0FF801F}" destId="{AA334A11-FEAC-458C-9282-1722CC4B8D55}" srcOrd="2" destOrd="0" presId="urn:microsoft.com/office/officeart/2005/8/layout/orgChart1"/>
    <dgm:cxn modelId="{A84AE26A-9258-4A39-8582-F4662F25C3CD}" type="presParOf" srcId="{7AA36FC1-7628-4D8F-AA12-F2D8D0FF801F}" destId="{9A107E21-BB5F-4C6B-A596-3F51F4C105DE}" srcOrd="3" destOrd="0" presId="urn:microsoft.com/office/officeart/2005/8/layout/orgChart1"/>
    <dgm:cxn modelId="{FF92ADDD-E9F5-4FF6-ACFC-0F0194E43775}" type="presParOf" srcId="{9A107E21-BB5F-4C6B-A596-3F51F4C105DE}" destId="{BB67FBB5-DE4F-40D3-BF7F-E0BB6FAB7DF0}" srcOrd="0" destOrd="0" presId="urn:microsoft.com/office/officeart/2005/8/layout/orgChart1"/>
    <dgm:cxn modelId="{238B1305-EC0B-4483-B0E6-A21DB1E0D616}" type="presParOf" srcId="{BB67FBB5-DE4F-40D3-BF7F-E0BB6FAB7DF0}" destId="{231F30B6-511E-4DB8-B0E6-D1DC8E029596}" srcOrd="0" destOrd="0" presId="urn:microsoft.com/office/officeart/2005/8/layout/orgChart1"/>
    <dgm:cxn modelId="{F3C7C921-6E7F-4108-920F-5A99276FAB14}" type="presParOf" srcId="{BB67FBB5-DE4F-40D3-BF7F-E0BB6FAB7DF0}" destId="{5970E920-4CDA-4830-BB3D-2F8D8BA769F3}" srcOrd="1" destOrd="0" presId="urn:microsoft.com/office/officeart/2005/8/layout/orgChart1"/>
    <dgm:cxn modelId="{514B9111-AB07-4F04-B1DC-D38B29787BF4}" type="presParOf" srcId="{9A107E21-BB5F-4C6B-A596-3F51F4C105DE}" destId="{377976F5-0E89-4DA6-8226-4D5CE87DDED4}" srcOrd="1" destOrd="0" presId="urn:microsoft.com/office/officeart/2005/8/layout/orgChart1"/>
    <dgm:cxn modelId="{62CFB1DD-E4EB-4075-AC39-76914420D975}" type="presParOf" srcId="{9A107E21-BB5F-4C6B-A596-3F51F4C105DE}" destId="{4E87D995-3896-495A-9A12-53204CE30892}" srcOrd="2" destOrd="0" presId="urn:microsoft.com/office/officeart/2005/8/layout/orgChart1"/>
    <dgm:cxn modelId="{9468C8C4-1818-4778-9C71-860900DE248F}" type="presParOf" srcId="{7AA36FC1-7628-4D8F-AA12-F2D8D0FF801F}" destId="{36AD6208-3E12-43C3-9314-859CA984BAE3}" srcOrd="4" destOrd="0" presId="urn:microsoft.com/office/officeart/2005/8/layout/orgChart1"/>
    <dgm:cxn modelId="{8F2775B6-44DC-42F1-B98C-C0C643FE439B}" type="presParOf" srcId="{7AA36FC1-7628-4D8F-AA12-F2D8D0FF801F}" destId="{29056960-8071-4586-9FDB-FC58734DDA08}" srcOrd="5" destOrd="0" presId="urn:microsoft.com/office/officeart/2005/8/layout/orgChart1"/>
    <dgm:cxn modelId="{25A77B55-81D4-439A-B8AD-B3FD6D2005DB}" type="presParOf" srcId="{29056960-8071-4586-9FDB-FC58734DDA08}" destId="{21EA00FC-82CC-4DCA-8E3E-E22FAA4D2C6E}" srcOrd="0" destOrd="0" presId="urn:microsoft.com/office/officeart/2005/8/layout/orgChart1"/>
    <dgm:cxn modelId="{691A119A-F9C8-466C-9B59-DC595FA0D347}" type="presParOf" srcId="{21EA00FC-82CC-4DCA-8E3E-E22FAA4D2C6E}" destId="{EBCF27E7-58F4-4A7C-8A58-32C64417BC38}" srcOrd="0" destOrd="0" presId="urn:microsoft.com/office/officeart/2005/8/layout/orgChart1"/>
    <dgm:cxn modelId="{FE5DB71A-F56D-4B9B-B671-B4D58EC39C24}" type="presParOf" srcId="{21EA00FC-82CC-4DCA-8E3E-E22FAA4D2C6E}" destId="{D46C72CB-348C-4E5E-82A4-F00AD48102F8}" srcOrd="1" destOrd="0" presId="urn:microsoft.com/office/officeart/2005/8/layout/orgChart1"/>
    <dgm:cxn modelId="{2FABB6BF-6A8E-47D5-8FF3-68C83F6519E8}" type="presParOf" srcId="{29056960-8071-4586-9FDB-FC58734DDA08}" destId="{92B72C26-1555-4B52-89DD-09EBECD5D0DC}" srcOrd="1" destOrd="0" presId="urn:microsoft.com/office/officeart/2005/8/layout/orgChart1"/>
    <dgm:cxn modelId="{A6BF8755-9915-4669-A9F1-8A6F12C88622}" type="presParOf" srcId="{92B72C26-1555-4B52-89DD-09EBECD5D0DC}" destId="{EB915D21-6F42-4C1F-AD26-6AA590DD77E8}" srcOrd="0" destOrd="0" presId="urn:microsoft.com/office/officeart/2005/8/layout/orgChart1"/>
    <dgm:cxn modelId="{620FCD4B-A729-4978-A4A0-10D5D4F51F11}" type="presParOf" srcId="{92B72C26-1555-4B52-89DD-09EBECD5D0DC}" destId="{A6E0A8F0-7BEF-43CC-AB01-05D8D8C07A54}" srcOrd="1" destOrd="0" presId="urn:microsoft.com/office/officeart/2005/8/layout/orgChart1"/>
    <dgm:cxn modelId="{0B3DD9E4-7671-4E25-BCC6-080B91CBCF91}" type="presParOf" srcId="{A6E0A8F0-7BEF-43CC-AB01-05D8D8C07A54}" destId="{35C81E4A-755E-43B9-BA4B-823AA863C2F7}" srcOrd="0" destOrd="0" presId="urn:microsoft.com/office/officeart/2005/8/layout/orgChart1"/>
    <dgm:cxn modelId="{A52841D1-3E56-4532-954E-31E26F0FE246}" type="presParOf" srcId="{35C81E4A-755E-43B9-BA4B-823AA863C2F7}" destId="{28EE89EF-4885-4CBD-B44B-83C1D025C797}" srcOrd="0" destOrd="0" presId="urn:microsoft.com/office/officeart/2005/8/layout/orgChart1"/>
    <dgm:cxn modelId="{B0FACA67-C82D-4EEE-A5F0-ECA49989D37A}" type="presParOf" srcId="{35C81E4A-755E-43B9-BA4B-823AA863C2F7}" destId="{865387B9-6D70-40A9-914E-CE8F2E99B035}" srcOrd="1" destOrd="0" presId="urn:microsoft.com/office/officeart/2005/8/layout/orgChart1"/>
    <dgm:cxn modelId="{553BACC1-30D7-4F14-9F35-0FBA457EF16C}" type="presParOf" srcId="{A6E0A8F0-7BEF-43CC-AB01-05D8D8C07A54}" destId="{771DA93F-684A-4BBC-9200-F51E38B64C7E}" srcOrd="1" destOrd="0" presId="urn:microsoft.com/office/officeart/2005/8/layout/orgChart1"/>
    <dgm:cxn modelId="{2C9C5730-74F4-49E6-A21A-7CF86C83FC67}" type="presParOf" srcId="{771DA93F-684A-4BBC-9200-F51E38B64C7E}" destId="{904928DB-B180-4B4B-958F-38C476028E57}" srcOrd="0" destOrd="0" presId="urn:microsoft.com/office/officeart/2005/8/layout/orgChart1"/>
    <dgm:cxn modelId="{85B048DD-1AF9-43DA-90C7-F20A393486A3}" type="presParOf" srcId="{771DA93F-684A-4BBC-9200-F51E38B64C7E}" destId="{E2ADA99B-1657-40B6-B3B2-DF3F15DF5038}" srcOrd="1" destOrd="0" presId="urn:microsoft.com/office/officeart/2005/8/layout/orgChart1"/>
    <dgm:cxn modelId="{08100E43-BA9F-4553-908C-8F8640A9250E}" type="presParOf" srcId="{E2ADA99B-1657-40B6-B3B2-DF3F15DF5038}" destId="{81380C7F-A1E8-4437-941C-0E58ABA6E877}" srcOrd="0" destOrd="0" presId="urn:microsoft.com/office/officeart/2005/8/layout/orgChart1"/>
    <dgm:cxn modelId="{BE273819-A751-4D75-80B1-057C0D27D7D4}" type="presParOf" srcId="{81380C7F-A1E8-4437-941C-0E58ABA6E877}" destId="{77EAB6AC-B7F5-4965-B5CF-3F76C83EB191}" srcOrd="0" destOrd="0" presId="urn:microsoft.com/office/officeart/2005/8/layout/orgChart1"/>
    <dgm:cxn modelId="{C8366D43-750C-496D-93CA-5EACB62E734A}" type="presParOf" srcId="{81380C7F-A1E8-4437-941C-0E58ABA6E877}" destId="{CE24DA72-7A23-4623-8CD6-0D48C31BD19C}" srcOrd="1" destOrd="0" presId="urn:microsoft.com/office/officeart/2005/8/layout/orgChart1"/>
    <dgm:cxn modelId="{9D1AE846-9219-4652-9449-DF4D4C293B2C}" type="presParOf" srcId="{E2ADA99B-1657-40B6-B3B2-DF3F15DF5038}" destId="{2742A83E-0576-453D-B61A-BAEFC817D952}" srcOrd="1" destOrd="0" presId="urn:microsoft.com/office/officeart/2005/8/layout/orgChart1"/>
    <dgm:cxn modelId="{4B0C1FD2-73A7-4DFA-8E27-794CB87C5DC4}" type="presParOf" srcId="{E2ADA99B-1657-40B6-B3B2-DF3F15DF5038}" destId="{B9B91CF8-5FC5-4846-BF63-F4A777B9E303}" srcOrd="2" destOrd="0" presId="urn:microsoft.com/office/officeart/2005/8/layout/orgChart1"/>
    <dgm:cxn modelId="{58569DC3-2715-431A-ADB2-B272C0D55C43}" type="presParOf" srcId="{A6E0A8F0-7BEF-43CC-AB01-05D8D8C07A54}" destId="{D191C723-D142-43BD-AAD7-C784C09BE24D}" srcOrd="2" destOrd="0" presId="urn:microsoft.com/office/officeart/2005/8/layout/orgChart1"/>
    <dgm:cxn modelId="{9502D5C8-4BAE-47BF-8D94-CAC37F6C6A3F}" type="presParOf" srcId="{92B72C26-1555-4B52-89DD-09EBECD5D0DC}" destId="{2CD72FA4-0A02-4D07-B8D5-4E54BE3F7A22}" srcOrd="2" destOrd="0" presId="urn:microsoft.com/office/officeart/2005/8/layout/orgChart1"/>
    <dgm:cxn modelId="{E38B7EB4-186E-43EB-9519-BD53EBB9921A}" type="presParOf" srcId="{92B72C26-1555-4B52-89DD-09EBECD5D0DC}" destId="{8398C2DB-B70B-461E-AD98-015D418E7CC3}" srcOrd="3" destOrd="0" presId="urn:microsoft.com/office/officeart/2005/8/layout/orgChart1"/>
    <dgm:cxn modelId="{4452D909-ABD9-44E8-8740-76C47768092C}" type="presParOf" srcId="{8398C2DB-B70B-461E-AD98-015D418E7CC3}" destId="{218D24E7-BD03-484A-9577-B62C4076C282}" srcOrd="0" destOrd="0" presId="urn:microsoft.com/office/officeart/2005/8/layout/orgChart1"/>
    <dgm:cxn modelId="{F161A17C-F39D-4B61-B6CB-510E23700355}" type="presParOf" srcId="{218D24E7-BD03-484A-9577-B62C4076C282}" destId="{4F2ABDCE-DB73-48BD-AF0B-0E5C50CC2110}" srcOrd="0" destOrd="0" presId="urn:microsoft.com/office/officeart/2005/8/layout/orgChart1"/>
    <dgm:cxn modelId="{F0ED3E49-BBF6-46DA-AD9A-04EF1159B7C5}" type="presParOf" srcId="{218D24E7-BD03-484A-9577-B62C4076C282}" destId="{54A85C54-8DFE-43F9-BBC5-30BFB81DA1C7}" srcOrd="1" destOrd="0" presId="urn:microsoft.com/office/officeart/2005/8/layout/orgChart1"/>
    <dgm:cxn modelId="{725BD524-F47E-44D1-BC15-B165838CA75D}" type="presParOf" srcId="{8398C2DB-B70B-461E-AD98-015D418E7CC3}" destId="{E6277D7E-045B-4673-8C42-078D796A4B54}" srcOrd="1" destOrd="0" presId="urn:microsoft.com/office/officeart/2005/8/layout/orgChart1"/>
    <dgm:cxn modelId="{2EF7DE12-FC2C-4523-A345-F559B2AB6B6A}" type="presParOf" srcId="{8398C2DB-B70B-461E-AD98-015D418E7CC3}" destId="{4562D1A4-E88C-48C7-A962-A02E5B9E3924}" srcOrd="2" destOrd="0" presId="urn:microsoft.com/office/officeart/2005/8/layout/orgChart1"/>
    <dgm:cxn modelId="{4ACCD199-2109-4648-B391-63882AE16FCA}" type="presParOf" srcId="{92B72C26-1555-4B52-89DD-09EBECD5D0DC}" destId="{EE058BA8-052D-4705-BAA5-D8A6D239612F}" srcOrd="4" destOrd="0" presId="urn:microsoft.com/office/officeart/2005/8/layout/orgChart1"/>
    <dgm:cxn modelId="{3F75F949-C048-44AA-87A3-EDFF272FD482}" type="presParOf" srcId="{92B72C26-1555-4B52-89DD-09EBECD5D0DC}" destId="{21234183-F2E9-4D30-9017-C00EE4EC8FAB}" srcOrd="5" destOrd="0" presId="urn:microsoft.com/office/officeart/2005/8/layout/orgChart1"/>
    <dgm:cxn modelId="{8E563C80-6053-4B01-9226-7FED8C9E9AF2}" type="presParOf" srcId="{21234183-F2E9-4D30-9017-C00EE4EC8FAB}" destId="{6B15017F-FB17-49C8-B0BB-20EA59E818C8}" srcOrd="0" destOrd="0" presId="urn:microsoft.com/office/officeart/2005/8/layout/orgChart1"/>
    <dgm:cxn modelId="{31A65DA6-1D00-488E-B074-7E909A04105C}" type="presParOf" srcId="{6B15017F-FB17-49C8-B0BB-20EA59E818C8}" destId="{31B7DA25-7A10-497A-BF93-C89D1E2E8C99}" srcOrd="0" destOrd="0" presId="urn:microsoft.com/office/officeart/2005/8/layout/orgChart1"/>
    <dgm:cxn modelId="{8843420C-63B0-4BD9-9FBE-CED6F5ECF669}" type="presParOf" srcId="{6B15017F-FB17-49C8-B0BB-20EA59E818C8}" destId="{F3453DAB-3528-425C-A0FA-717134B513AD}" srcOrd="1" destOrd="0" presId="urn:microsoft.com/office/officeart/2005/8/layout/orgChart1"/>
    <dgm:cxn modelId="{DB35A931-1682-450C-9396-E3D696405F79}" type="presParOf" srcId="{21234183-F2E9-4D30-9017-C00EE4EC8FAB}" destId="{26212455-AFA5-446F-86A3-E13E01330D25}" srcOrd="1" destOrd="0" presId="urn:microsoft.com/office/officeart/2005/8/layout/orgChart1"/>
    <dgm:cxn modelId="{EA16DE3D-631A-4354-9C8F-77C9B299F03A}" type="presParOf" srcId="{26212455-AFA5-446F-86A3-E13E01330D25}" destId="{9735A5C1-38F6-4903-8FCD-FCD4112153A5}" srcOrd="0" destOrd="0" presId="urn:microsoft.com/office/officeart/2005/8/layout/orgChart1"/>
    <dgm:cxn modelId="{CC009FE9-AF0C-4A12-9C20-B69327518386}" type="presParOf" srcId="{26212455-AFA5-446F-86A3-E13E01330D25}" destId="{C22BC5C7-CD81-4595-A779-D23DD038D87F}" srcOrd="1" destOrd="0" presId="urn:microsoft.com/office/officeart/2005/8/layout/orgChart1"/>
    <dgm:cxn modelId="{C60DFED5-1B59-461C-99D6-F93DBDA3CCEC}" type="presParOf" srcId="{C22BC5C7-CD81-4595-A779-D23DD038D87F}" destId="{6E2F60F2-50C5-457E-8AF0-05F15F7650AA}" srcOrd="0" destOrd="0" presId="urn:microsoft.com/office/officeart/2005/8/layout/orgChart1"/>
    <dgm:cxn modelId="{65683BD5-A597-407F-B893-9315EDAF24CE}" type="presParOf" srcId="{6E2F60F2-50C5-457E-8AF0-05F15F7650AA}" destId="{6093F39F-CA0A-40EA-9453-5A8BB4030221}" srcOrd="0" destOrd="0" presId="urn:microsoft.com/office/officeart/2005/8/layout/orgChart1"/>
    <dgm:cxn modelId="{43969EE7-8B44-4A92-87E5-4D764E59977A}" type="presParOf" srcId="{6E2F60F2-50C5-457E-8AF0-05F15F7650AA}" destId="{7C19E69F-EA5F-42AA-8B87-F37ED657AD51}" srcOrd="1" destOrd="0" presId="urn:microsoft.com/office/officeart/2005/8/layout/orgChart1"/>
    <dgm:cxn modelId="{F3A02AEA-9EA8-47F7-B125-FDFA8D1DE981}" type="presParOf" srcId="{C22BC5C7-CD81-4595-A779-D23DD038D87F}" destId="{880DD1E5-8698-46A0-922F-0CEFC2A8F6DC}" srcOrd="1" destOrd="0" presId="urn:microsoft.com/office/officeart/2005/8/layout/orgChart1"/>
    <dgm:cxn modelId="{B732EAA8-1C15-4859-99D2-2F7245E61C9F}" type="presParOf" srcId="{880DD1E5-8698-46A0-922F-0CEFC2A8F6DC}" destId="{CE04B3CA-7090-4859-B00B-CF31D6B96F51}" srcOrd="0" destOrd="0" presId="urn:microsoft.com/office/officeart/2005/8/layout/orgChart1"/>
    <dgm:cxn modelId="{B8CA91D1-A8E6-43C1-B2F3-60433919F368}" type="presParOf" srcId="{880DD1E5-8698-46A0-922F-0CEFC2A8F6DC}" destId="{2CD684C6-333F-4B9A-A487-5A5640CDE2B7}" srcOrd="1" destOrd="0" presId="urn:microsoft.com/office/officeart/2005/8/layout/orgChart1"/>
    <dgm:cxn modelId="{53EA776C-8ACE-4E41-A7C4-97A781916601}" type="presParOf" srcId="{2CD684C6-333F-4B9A-A487-5A5640CDE2B7}" destId="{D57C99C8-B068-4B81-AC70-D2B22507270E}" srcOrd="0" destOrd="0" presId="urn:microsoft.com/office/officeart/2005/8/layout/orgChart1"/>
    <dgm:cxn modelId="{D7A3B20F-737C-48B4-A64F-24F4EEB36394}" type="presParOf" srcId="{D57C99C8-B068-4B81-AC70-D2B22507270E}" destId="{735F40B5-51B3-4AEB-B92D-6E45B0F10CD2}" srcOrd="0" destOrd="0" presId="urn:microsoft.com/office/officeart/2005/8/layout/orgChart1"/>
    <dgm:cxn modelId="{ABE68E56-D0E0-4228-8823-79B038BEA01E}" type="presParOf" srcId="{D57C99C8-B068-4B81-AC70-D2B22507270E}" destId="{6E6A9831-B246-4132-B73F-493423C6FE78}" srcOrd="1" destOrd="0" presId="urn:microsoft.com/office/officeart/2005/8/layout/orgChart1"/>
    <dgm:cxn modelId="{275F0BAF-B38A-4993-B813-22B0B0BD7729}" type="presParOf" srcId="{2CD684C6-333F-4B9A-A487-5A5640CDE2B7}" destId="{9BF5000F-D8EA-4A3A-B4DD-2F6C1B5F9C5A}" srcOrd="1" destOrd="0" presId="urn:microsoft.com/office/officeart/2005/8/layout/orgChart1"/>
    <dgm:cxn modelId="{74ED6B43-78D4-4315-A2AA-62733D54BD2A}" type="presParOf" srcId="{2CD684C6-333F-4B9A-A487-5A5640CDE2B7}" destId="{511095CB-6C7C-4FB6-B896-DC57781E05DA}" srcOrd="2" destOrd="0" presId="urn:microsoft.com/office/officeart/2005/8/layout/orgChart1"/>
    <dgm:cxn modelId="{8FB1E587-0FF4-4A6B-A2A8-10E7FCA5AAD9}" type="presParOf" srcId="{880DD1E5-8698-46A0-922F-0CEFC2A8F6DC}" destId="{8F1F7F1F-038D-47F3-ACDF-379952DD369F}" srcOrd="2" destOrd="0" presId="urn:microsoft.com/office/officeart/2005/8/layout/orgChart1"/>
    <dgm:cxn modelId="{5FBC5EBF-DFEB-44A5-86A0-B001213C223E}" type="presParOf" srcId="{880DD1E5-8698-46A0-922F-0CEFC2A8F6DC}" destId="{02126DC3-1840-4505-BECD-87454CE747EF}" srcOrd="3" destOrd="0" presId="urn:microsoft.com/office/officeart/2005/8/layout/orgChart1"/>
    <dgm:cxn modelId="{2D2BB07A-FC27-496A-8FCC-263508AB224D}" type="presParOf" srcId="{02126DC3-1840-4505-BECD-87454CE747EF}" destId="{96EE5670-E565-4094-A972-DA582B6CED24}" srcOrd="0" destOrd="0" presId="urn:microsoft.com/office/officeart/2005/8/layout/orgChart1"/>
    <dgm:cxn modelId="{868687EE-6662-4F93-A15F-4F158FF22CDD}" type="presParOf" srcId="{96EE5670-E565-4094-A972-DA582B6CED24}" destId="{786090A8-2EE1-40C8-B6F9-FD57EEF562C5}" srcOrd="0" destOrd="0" presId="urn:microsoft.com/office/officeart/2005/8/layout/orgChart1"/>
    <dgm:cxn modelId="{AE73844B-FC01-4CB4-8B30-C7E2B4DA25A9}" type="presParOf" srcId="{96EE5670-E565-4094-A972-DA582B6CED24}" destId="{F15A6DE9-DE5A-496D-8C22-39089F5B0373}" srcOrd="1" destOrd="0" presId="urn:microsoft.com/office/officeart/2005/8/layout/orgChart1"/>
    <dgm:cxn modelId="{610DA0A8-2416-48EA-9CB1-A8BD9E9BB91A}" type="presParOf" srcId="{02126DC3-1840-4505-BECD-87454CE747EF}" destId="{12E90C95-6FA2-44A7-A92B-75AD0AD91B66}" srcOrd="1" destOrd="0" presId="urn:microsoft.com/office/officeart/2005/8/layout/orgChart1"/>
    <dgm:cxn modelId="{32C4CE4A-AB40-46DB-A3D6-A7F05235981A}" type="presParOf" srcId="{02126DC3-1840-4505-BECD-87454CE747EF}" destId="{E2BABB01-96C7-4A20-B667-91729AFA9213}" srcOrd="2" destOrd="0" presId="urn:microsoft.com/office/officeart/2005/8/layout/orgChart1"/>
    <dgm:cxn modelId="{9F9E7EA8-D4B2-4A42-BB53-ABAEBFF68259}" type="presParOf" srcId="{C22BC5C7-CD81-4595-A779-D23DD038D87F}" destId="{C0EDE728-0A8E-4172-AF43-49877EDA1C14}" srcOrd="2" destOrd="0" presId="urn:microsoft.com/office/officeart/2005/8/layout/orgChart1"/>
    <dgm:cxn modelId="{9404B5E5-9295-4724-8094-C9B8B108B847}" type="presParOf" srcId="{21234183-F2E9-4D30-9017-C00EE4EC8FAB}" destId="{A5E58382-37C3-486F-A795-18D12B52819C}" srcOrd="2" destOrd="0" presId="urn:microsoft.com/office/officeart/2005/8/layout/orgChart1"/>
    <dgm:cxn modelId="{CAFE6D05-6A9D-41EC-8C66-11BA3D171B38}" type="presParOf" srcId="{29056960-8071-4586-9FDB-FC58734DDA08}" destId="{65BEB0E7-3003-4DF3-897A-63F0ED2020C8}" srcOrd="2" destOrd="0" presId="urn:microsoft.com/office/officeart/2005/8/layout/orgChart1"/>
    <dgm:cxn modelId="{5710A8FD-C1F5-4959-A863-1F78158E2826}" type="presParOf" srcId="{65BEB0E7-3003-4DF3-897A-63F0ED2020C8}" destId="{F9D55E17-AB08-47A1-BD70-EA16CEC7A756}" srcOrd="0" destOrd="0" presId="urn:microsoft.com/office/officeart/2005/8/layout/orgChart1"/>
    <dgm:cxn modelId="{258E6ED5-9231-4574-B30F-1227EEAADE19}" type="presParOf" srcId="{65BEB0E7-3003-4DF3-897A-63F0ED2020C8}" destId="{BBC69127-6F9F-4DD5-A1DB-D3EA7711BA4C}" srcOrd="1" destOrd="0" presId="urn:microsoft.com/office/officeart/2005/8/layout/orgChart1"/>
    <dgm:cxn modelId="{69707126-F59D-4434-BD9E-6405D8CB9CDF}" type="presParOf" srcId="{BBC69127-6F9F-4DD5-A1DB-D3EA7711BA4C}" destId="{0A5FBB81-3539-40BC-A08B-5F6EB5D6CBE3}" srcOrd="0" destOrd="0" presId="urn:microsoft.com/office/officeart/2005/8/layout/orgChart1"/>
    <dgm:cxn modelId="{01873026-BE66-436E-9922-DBA3EEA9B8A9}" type="presParOf" srcId="{0A5FBB81-3539-40BC-A08B-5F6EB5D6CBE3}" destId="{C53FD70E-00C6-4A15-BFC7-70A39A28B51B}" srcOrd="0" destOrd="0" presId="urn:microsoft.com/office/officeart/2005/8/layout/orgChart1"/>
    <dgm:cxn modelId="{3A2241D7-3E62-4D9B-A19F-B1DB7C553BF4}" type="presParOf" srcId="{0A5FBB81-3539-40BC-A08B-5F6EB5D6CBE3}" destId="{C6AC23A8-5864-48BB-B870-F659B7B83B5E}" srcOrd="1" destOrd="0" presId="urn:microsoft.com/office/officeart/2005/8/layout/orgChart1"/>
    <dgm:cxn modelId="{82FF12B0-4D59-46EC-88B0-EF36BB814742}" type="presParOf" srcId="{BBC69127-6F9F-4DD5-A1DB-D3EA7711BA4C}" destId="{CE9F799C-23D0-43FE-B3CE-BBCFB23A3CA4}" srcOrd="1" destOrd="0" presId="urn:microsoft.com/office/officeart/2005/8/layout/orgChart1"/>
    <dgm:cxn modelId="{73B3A2A8-F68C-456B-A830-CA5A7CDEE356}" type="presParOf" srcId="{BBC69127-6F9F-4DD5-A1DB-D3EA7711BA4C}" destId="{A2BB6E11-AB54-4F31-802F-DAAC8A85BBD6}" srcOrd="2" destOrd="0" presId="urn:microsoft.com/office/officeart/2005/8/layout/orgChart1"/>
    <dgm:cxn modelId="{C5F736C2-6110-460F-B02C-799D37EDAFCB}" type="presParOf" srcId="{7AA36FC1-7628-4D8F-AA12-F2D8D0FF801F}" destId="{43FFE87A-7D00-4823-9759-752940AAB6AC}" srcOrd="6" destOrd="0" presId="urn:microsoft.com/office/officeart/2005/8/layout/orgChart1"/>
    <dgm:cxn modelId="{6223F2F0-8FB8-4892-BB70-67D56709CC54}" type="presParOf" srcId="{7AA36FC1-7628-4D8F-AA12-F2D8D0FF801F}" destId="{B975A0B1-4E1D-4894-9EE5-0F0795C585C9}" srcOrd="7" destOrd="0" presId="urn:microsoft.com/office/officeart/2005/8/layout/orgChart1"/>
    <dgm:cxn modelId="{959F7642-89C4-40E2-AF28-AA9E68540D5C}" type="presParOf" srcId="{B975A0B1-4E1D-4894-9EE5-0F0795C585C9}" destId="{8C2229DE-08F6-4733-8E24-FA818F2A8F72}" srcOrd="0" destOrd="0" presId="urn:microsoft.com/office/officeart/2005/8/layout/orgChart1"/>
    <dgm:cxn modelId="{57D5994E-6B35-4D78-A97E-E842242AF350}" type="presParOf" srcId="{8C2229DE-08F6-4733-8E24-FA818F2A8F72}" destId="{3B540CF8-76F1-4615-8360-C6E5A1BE9BE5}" srcOrd="0" destOrd="0" presId="urn:microsoft.com/office/officeart/2005/8/layout/orgChart1"/>
    <dgm:cxn modelId="{BE2F02F9-5E6D-44CB-B7D6-6C36765FA46F}" type="presParOf" srcId="{8C2229DE-08F6-4733-8E24-FA818F2A8F72}" destId="{B50F7756-C060-4C62-B1F9-B287ECD9D9D2}" srcOrd="1" destOrd="0" presId="urn:microsoft.com/office/officeart/2005/8/layout/orgChart1"/>
    <dgm:cxn modelId="{3ACCD85F-AC32-480B-9CEE-57397D095AE8}" type="presParOf" srcId="{B975A0B1-4E1D-4894-9EE5-0F0795C585C9}" destId="{A8F8DB46-F9A0-4960-8FA3-6657E6C00A63}" srcOrd="1" destOrd="0" presId="urn:microsoft.com/office/officeart/2005/8/layout/orgChart1"/>
    <dgm:cxn modelId="{240E3B28-AD47-4598-B565-4422463BD008}" type="presParOf" srcId="{A8F8DB46-F9A0-4960-8FA3-6657E6C00A63}" destId="{8F61F21B-DA98-473D-B5AC-97263FAF10D3}" srcOrd="0" destOrd="0" presId="urn:microsoft.com/office/officeart/2005/8/layout/orgChart1"/>
    <dgm:cxn modelId="{A7367C5E-A1C3-4B7B-904E-A60535F9E2D4}" type="presParOf" srcId="{A8F8DB46-F9A0-4960-8FA3-6657E6C00A63}" destId="{EF42237E-B933-4C75-A186-261630D46AAA}" srcOrd="1" destOrd="0" presId="urn:microsoft.com/office/officeart/2005/8/layout/orgChart1"/>
    <dgm:cxn modelId="{9727AFE4-CA6C-42C7-99CA-2E033E5ECD2A}" type="presParOf" srcId="{EF42237E-B933-4C75-A186-261630D46AAA}" destId="{6A146FA6-8FBE-4A15-B734-DB09564F31B9}" srcOrd="0" destOrd="0" presId="urn:microsoft.com/office/officeart/2005/8/layout/orgChart1"/>
    <dgm:cxn modelId="{93AD2F11-5846-4429-AEF9-B7CFAEFC05FB}" type="presParOf" srcId="{6A146FA6-8FBE-4A15-B734-DB09564F31B9}" destId="{B65F59DF-4394-4F7F-911F-64A635C42DF6}" srcOrd="0" destOrd="0" presId="urn:microsoft.com/office/officeart/2005/8/layout/orgChart1"/>
    <dgm:cxn modelId="{5E3C40C1-C20F-4912-A0B7-83E3E2312F0A}" type="presParOf" srcId="{6A146FA6-8FBE-4A15-B734-DB09564F31B9}" destId="{DA0519DA-CEF7-4961-A2ED-B1AB3B0FF86D}" srcOrd="1" destOrd="0" presId="urn:microsoft.com/office/officeart/2005/8/layout/orgChart1"/>
    <dgm:cxn modelId="{9CCF8375-A3D0-4923-BAAA-A390F2E3EE4D}" type="presParOf" srcId="{EF42237E-B933-4C75-A186-261630D46AAA}" destId="{4DD42141-BA79-402D-AEC0-A9F79146BCAF}" srcOrd="1" destOrd="0" presId="urn:microsoft.com/office/officeart/2005/8/layout/orgChart1"/>
    <dgm:cxn modelId="{727BB097-547D-4752-9288-4664748EDC22}" type="presParOf" srcId="{EF42237E-B933-4C75-A186-261630D46AAA}" destId="{A303AF29-C1FF-43FE-B2F7-2FF66DA6E851}" srcOrd="2" destOrd="0" presId="urn:microsoft.com/office/officeart/2005/8/layout/orgChart1"/>
    <dgm:cxn modelId="{E1B83AA0-32B6-4E13-94AE-66F1EADB0C0B}" type="presParOf" srcId="{A8F8DB46-F9A0-4960-8FA3-6657E6C00A63}" destId="{9013FCB2-37A5-478B-A034-81CA0F3E0C5A}" srcOrd="2" destOrd="0" presId="urn:microsoft.com/office/officeart/2005/8/layout/orgChart1"/>
    <dgm:cxn modelId="{2C8EEF37-9467-444B-9A38-609E2D78053A}" type="presParOf" srcId="{A8F8DB46-F9A0-4960-8FA3-6657E6C00A63}" destId="{880A30BE-7D8A-46AD-9CB3-4C094FEA272E}" srcOrd="3" destOrd="0" presId="urn:microsoft.com/office/officeart/2005/8/layout/orgChart1"/>
    <dgm:cxn modelId="{8A32C603-50E7-438B-B29B-C45E0AF7B838}" type="presParOf" srcId="{880A30BE-7D8A-46AD-9CB3-4C094FEA272E}" destId="{D4789ABC-DDB5-4F9E-BBCA-A7A6D4A08080}" srcOrd="0" destOrd="0" presId="urn:microsoft.com/office/officeart/2005/8/layout/orgChart1"/>
    <dgm:cxn modelId="{5D025C62-A6B8-45D0-97DC-FA4511C89C5A}" type="presParOf" srcId="{D4789ABC-DDB5-4F9E-BBCA-A7A6D4A08080}" destId="{8B78968C-6FF8-4D0E-A7C9-D250AC0B7D02}" srcOrd="0" destOrd="0" presId="urn:microsoft.com/office/officeart/2005/8/layout/orgChart1"/>
    <dgm:cxn modelId="{9C42AD00-8083-41CF-B70B-CBC080BA49C1}" type="presParOf" srcId="{D4789ABC-DDB5-4F9E-BBCA-A7A6D4A08080}" destId="{8A4A5835-38FD-482A-8128-2462FF51A2AC}" srcOrd="1" destOrd="0" presId="urn:microsoft.com/office/officeart/2005/8/layout/orgChart1"/>
    <dgm:cxn modelId="{FBFE1CEE-0020-4EBD-A0B7-884EB53F38CE}" type="presParOf" srcId="{880A30BE-7D8A-46AD-9CB3-4C094FEA272E}" destId="{6A7C9CC1-9950-4418-9A03-103C08CB9769}" srcOrd="1" destOrd="0" presId="urn:microsoft.com/office/officeart/2005/8/layout/orgChart1"/>
    <dgm:cxn modelId="{AD5F37B3-E605-425C-98A4-60D6E9D98B37}" type="presParOf" srcId="{6A7C9CC1-9950-4418-9A03-103C08CB9769}" destId="{667774A0-DCA9-45FF-996E-FED6F8052C31}" srcOrd="0" destOrd="0" presId="urn:microsoft.com/office/officeart/2005/8/layout/orgChart1"/>
    <dgm:cxn modelId="{304E8FB7-99CE-4B1E-A0B9-A1752C1ED9A7}" type="presParOf" srcId="{6A7C9CC1-9950-4418-9A03-103C08CB9769}" destId="{DA66B433-D83F-42C5-98C9-35AE78459D1B}" srcOrd="1" destOrd="0" presId="urn:microsoft.com/office/officeart/2005/8/layout/orgChart1"/>
    <dgm:cxn modelId="{F5EEB0AA-A5DD-4090-9B34-B2E683199E4A}" type="presParOf" srcId="{DA66B433-D83F-42C5-98C9-35AE78459D1B}" destId="{09DC8B05-9EAE-4027-BBA8-AC161B3BDC0A}" srcOrd="0" destOrd="0" presId="urn:microsoft.com/office/officeart/2005/8/layout/orgChart1"/>
    <dgm:cxn modelId="{DBB0B02C-1161-4E08-9263-5A1EBEE3E12E}" type="presParOf" srcId="{09DC8B05-9EAE-4027-BBA8-AC161B3BDC0A}" destId="{1085CD81-E82E-40E4-8F96-B34AF1AB9D3F}" srcOrd="0" destOrd="0" presId="urn:microsoft.com/office/officeart/2005/8/layout/orgChart1"/>
    <dgm:cxn modelId="{F82CE455-190D-44F1-A119-6A331EC44B8A}" type="presParOf" srcId="{09DC8B05-9EAE-4027-BBA8-AC161B3BDC0A}" destId="{DE8E1CCA-7274-4E28-8EE6-6B8B3725F06A}" srcOrd="1" destOrd="0" presId="urn:microsoft.com/office/officeart/2005/8/layout/orgChart1"/>
    <dgm:cxn modelId="{62D2712D-6C98-4F6B-BC14-447543413869}" type="presParOf" srcId="{DA66B433-D83F-42C5-98C9-35AE78459D1B}" destId="{F1D0AEF7-86FE-4562-BBB0-3E383C3DED53}" srcOrd="1" destOrd="0" presId="urn:microsoft.com/office/officeart/2005/8/layout/orgChart1"/>
    <dgm:cxn modelId="{8C52A42C-BB37-4F6C-8D80-AC7CA7D5267F}" type="presParOf" srcId="{DA66B433-D83F-42C5-98C9-35AE78459D1B}" destId="{03316778-CA9A-4AD6-A228-4DA53CA5BD75}" srcOrd="2" destOrd="0" presId="urn:microsoft.com/office/officeart/2005/8/layout/orgChart1"/>
    <dgm:cxn modelId="{EAE74D1C-F609-43F4-9FCD-23146B84B2A0}" type="presParOf" srcId="{03316778-CA9A-4AD6-A228-4DA53CA5BD75}" destId="{4EBC28AC-15EA-4C61-B106-9B4784F0150E}" srcOrd="0" destOrd="0" presId="urn:microsoft.com/office/officeart/2005/8/layout/orgChart1"/>
    <dgm:cxn modelId="{234F4EB3-306A-49C4-AC00-73168E4E0D81}" type="presParOf" srcId="{03316778-CA9A-4AD6-A228-4DA53CA5BD75}" destId="{116053EF-FE38-45D7-A2CA-2EDBFF9E3A56}" srcOrd="1" destOrd="0" presId="urn:microsoft.com/office/officeart/2005/8/layout/orgChart1"/>
    <dgm:cxn modelId="{DC3A1F80-3BF6-478C-B044-E4E3CA53DC77}" type="presParOf" srcId="{116053EF-FE38-45D7-A2CA-2EDBFF9E3A56}" destId="{8D69A39A-D591-45A1-A716-7CA1C7044ECC}" srcOrd="0" destOrd="0" presId="urn:microsoft.com/office/officeart/2005/8/layout/orgChart1"/>
    <dgm:cxn modelId="{200FE255-1875-4E36-9D4C-ADBFC1AAC13B}" type="presParOf" srcId="{8D69A39A-D591-45A1-A716-7CA1C7044ECC}" destId="{7ED71AD6-3BED-4B87-91F2-04E058FB23AD}" srcOrd="0" destOrd="0" presId="urn:microsoft.com/office/officeart/2005/8/layout/orgChart1"/>
    <dgm:cxn modelId="{ECEDF542-246A-47D1-8CE1-558FD77E370E}" type="presParOf" srcId="{8D69A39A-D591-45A1-A716-7CA1C7044ECC}" destId="{22676FFF-77F5-4664-806C-A598181020EB}" srcOrd="1" destOrd="0" presId="urn:microsoft.com/office/officeart/2005/8/layout/orgChart1"/>
    <dgm:cxn modelId="{42DB9A6A-3DB6-4CF1-B5A5-7386EDAB7614}" type="presParOf" srcId="{116053EF-FE38-45D7-A2CA-2EDBFF9E3A56}" destId="{A0D2B82F-194A-492F-B8C2-D92CE914B810}" srcOrd="1" destOrd="0" presId="urn:microsoft.com/office/officeart/2005/8/layout/orgChart1"/>
    <dgm:cxn modelId="{A5963B7B-3ED3-4AA1-B881-60D9B2BE4056}" type="presParOf" srcId="{116053EF-FE38-45D7-A2CA-2EDBFF9E3A56}" destId="{31CCCC0E-12A3-4BD3-B267-F3225916BC61}" srcOrd="2" destOrd="0" presId="urn:microsoft.com/office/officeart/2005/8/layout/orgChart1"/>
    <dgm:cxn modelId="{D7082812-7465-47F1-9440-85DBE4C2E235}" type="presParOf" srcId="{880A30BE-7D8A-46AD-9CB3-4C094FEA272E}" destId="{54F6917A-395F-459A-B9DF-AE6DDFEABB6F}" srcOrd="2" destOrd="0" presId="urn:microsoft.com/office/officeart/2005/8/layout/orgChart1"/>
    <dgm:cxn modelId="{B326BC75-0E47-4E5B-9AF7-754E79995B72}" type="presParOf" srcId="{A8F8DB46-F9A0-4960-8FA3-6657E6C00A63}" destId="{9CE2B133-A11A-4E2D-A73D-0FC1FBFD461C}" srcOrd="4" destOrd="0" presId="urn:microsoft.com/office/officeart/2005/8/layout/orgChart1"/>
    <dgm:cxn modelId="{788D5D40-22EA-4622-ACFA-F3006FCE4BF4}" type="presParOf" srcId="{A8F8DB46-F9A0-4960-8FA3-6657E6C00A63}" destId="{E120904E-7A5E-45D0-AF56-266A196CDDC8}" srcOrd="5" destOrd="0" presId="urn:microsoft.com/office/officeart/2005/8/layout/orgChart1"/>
    <dgm:cxn modelId="{3BF5B4FD-47DD-4037-BA51-F20F8484CFF0}" type="presParOf" srcId="{E120904E-7A5E-45D0-AF56-266A196CDDC8}" destId="{27B0E848-81B0-494A-8205-13EC0DCED4EC}" srcOrd="0" destOrd="0" presId="urn:microsoft.com/office/officeart/2005/8/layout/orgChart1"/>
    <dgm:cxn modelId="{9E5F5C59-08D2-4691-BE8A-099B8BB9914F}" type="presParOf" srcId="{27B0E848-81B0-494A-8205-13EC0DCED4EC}" destId="{7121D05A-A43D-4EDB-9897-EE0288A90683}" srcOrd="0" destOrd="0" presId="urn:microsoft.com/office/officeart/2005/8/layout/orgChart1"/>
    <dgm:cxn modelId="{AB4240F5-033B-4923-9689-FDAB47BACB1E}" type="presParOf" srcId="{27B0E848-81B0-494A-8205-13EC0DCED4EC}" destId="{E7E29F1E-3710-43A9-8395-808A416146DF}" srcOrd="1" destOrd="0" presId="urn:microsoft.com/office/officeart/2005/8/layout/orgChart1"/>
    <dgm:cxn modelId="{EB229FC5-AFB8-4D2F-8FE2-89C60C32A6DE}" type="presParOf" srcId="{E120904E-7A5E-45D0-AF56-266A196CDDC8}" destId="{DF885CF1-8A94-4B9E-9F28-5A3954FA35C0}" srcOrd="1" destOrd="0" presId="urn:microsoft.com/office/officeart/2005/8/layout/orgChart1"/>
    <dgm:cxn modelId="{42DC3409-BC9E-48F0-96A6-CC29483CC47A}" type="presParOf" srcId="{DF885CF1-8A94-4B9E-9F28-5A3954FA35C0}" destId="{DADBBF47-0D80-40FF-AA97-3E1CF494898C}" srcOrd="0" destOrd="0" presId="urn:microsoft.com/office/officeart/2005/8/layout/orgChart1"/>
    <dgm:cxn modelId="{A840C543-2EAC-4558-AE5E-00F72B2570A6}" type="presParOf" srcId="{DF885CF1-8A94-4B9E-9F28-5A3954FA35C0}" destId="{884FF15F-55AE-41FD-8E22-ABBAE6659334}" srcOrd="1" destOrd="0" presId="urn:microsoft.com/office/officeart/2005/8/layout/orgChart1"/>
    <dgm:cxn modelId="{B14CAA95-C81C-4FDA-87BD-D4A13FC3764A}" type="presParOf" srcId="{884FF15F-55AE-41FD-8E22-ABBAE6659334}" destId="{7517AC11-2FE8-42F8-8493-46D3A40AC833}" srcOrd="0" destOrd="0" presId="urn:microsoft.com/office/officeart/2005/8/layout/orgChart1"/>
    <dgm:cxn modelId="{DEF11DDF-41FD-4DB7-8FCE-7CD06D3B52E1}" type="presParOf" srcId="{7517AC11-2FE8-42F8-8493-46D3A40AC833}" destId="{77D7F27D-5049-4E14-93DC-D9AE7DBBDA2F}" srcOrd="0" destOrd="0" presId="urn:microsoft.com/office/officeart/2005/8/layout/orgChart1"/>
    <dgm:cxn modelId="{AF61EF69-09A5-4EE2-8363-3F378B5917C0}" type="presParOf" srcId="{7517AC11-2FE8-42F8-8493-46D3A40AC833}" destId="{B256F8B5-7316-4433-8BC7-F7F55B852FB3}" srcOrd="1" destOrd="0" presId="urn:microsoft.com/office/officeart/2005/8/layout/orgChart1"/>
    <dgm:cxn modelId="{F8604496-89A4-4B27-A474-F68DE9F65C37}" type="presParOf" srcId="{884FF15F-55AE-41FD-8E22-ABBAE6659334}" destId="{13A32CBF-1AA5-4E01-BBBD-14EA04567B52}" srcOrd="1" destOrd="0" presId="urn:microsoft.com/office/officeart/2005/8/layout/orgChart1"/>
    <dgm:cxn modelId="{1DAA57F5-7F36-435C-B431-628D3F79876A}" type="presParOf" srcId="{884FF15F-55AE-41FD-8E22-ABBAE6659334}" destId="{62284F69-47EA-4FE0-9C93-BC282EB56A89}" srcOrd="2" destOrd="0" presId="urn:microsoft.com/office/officeart/2005/8/layout/orgChart1"/>
    <dgm:cxn modelId="{BCF45370-0A72-455C-BF25-66CD98863362}" type="presParOf" srcId="{E120904E-7A5E-45D0-AF56-266A196CDDC8}" destId="{346DF776-5D11-4376-8CD9-E088D7FD51B2}" srcOrd="2" destOrd="0" presId="urn:microsoft.com/office/officeart/2005/8/layout/orgChart1"/>
    <dgm:cxn modelId="{D26767B9-9249-4A4E-ADD2-B31E56A19C2A}" type="presParOf" srcId="{A8F8DB46-F9A0-4960-8FA3-6657E6C00A63}" destId="{C56BDAA2-C879-40D3-9FA2-9371612954E9}" srcOrd="6" destOrd="0" presId="urn:microsoft.com/office/officeart/2005/8/layout/orgChart1"/>
    <dgm:cxn modelId="{296FBD8F-263A-414E-9B81-89DB3BE2AFDC}" type="presParOf" srcId="{A8F8DB46-F9A0-4960-8FA3-6657E6C00A63}" destId="{D6118918-399B-48CF-8CD3-4F0888083491}" srcOrd="7" destOrd="0" presId="urn:microsoft.com/office/officeart/2005/8/layout/orgChart1"/>
    <dgm:cxn modelId="{CF636875-BA5A-43A1-A72B-6AA8750F7A28}" type="presParOf" srcId="{D6118918-399B-48CF-8CD3-4F0888083491}" destId="{B8B0EE42-3476-4EAF-8A0E-AE8942B55850}" srcOrd="0" destOrd="0" presId="urn:microsoft.com/office/officeart/2005/8/layout/orgChart1"/>
    <dgm:cxn modelId="{3BACD4CB-CA76-4D8C-B30A-B00D6DE38FCC}" type="presParOf" srcId="{B8B0EE42-3476-4EAF-8A0E-AE8942B55850}" destId="{B2BB50FC-2B14-40B9-9AE9-33B32BF8E044}" srcOrd="0" destOrd="0" presId="urn:microsoft.com/office/officeart/2005/8/layout/orgChart1"/>
    <dgm:cxn modelId="{978E58EA-FA3E-4DE0-8EF8-DD697D7948F3}" type="presParOf" srcId="{B8B0EE42-3476-4EAF-8A0E-AE8942B55850}" destId="{56D6EBA4-37C2-43F1-A6C8-2503F0569D7A}" srcOrd="1" destOrd="0" presId="urn:microsoft.com/office/officeart/2005/8/layout/orgChart1"/>
    <dgm:cxn modelId="{5833A8A7-38BD-4701-9DBA-ACED17BC646A}" type="presParOf" srcId="{D6118918-399B-48CF-8CD3-4F0888083491}" destId="{14BEFBB8-CBBD-45CF-B2FD-A0B5501BE86B}" srcOrd="1" destOrd="0" presId="urn:microsoft.com/office/officeart/2005/8/layout/orgChart1"/>
    <dgm:cxn modelId="{CDF0B7B6-E4B3-4AFA-9648-9D4D8E545E66}" type="presParOf" srcId="{14BEFBB8-CBBD-45CF-B2FD-A0B5501BE86B}" destId="{6C177419-4FC7-466C-8330-DF208BA9C879}" srcOrd="0" destOrd="0" presId="urn:microsoft.com/office/officeart/2005/8/layout/orgChart1"/>
    <dgm:cxn modelId="{A8BDCF44-2BF8-460E-B676-FACEB3ADF911}" type="presParOf" srcId="{14BEFBB8-CBBD-45CF-B2FD-A0B5501BE86B}" destId="{C8B12AC2-09C0-4238-92CC-1AEDB2676433}" srcOrd="1" destOrd="0" presId="urn:microsoft.com/office/officeart/2005/8/layout/orgChart1"/>
    <dgm:cxn modelId="{A7786AAE-44A8-4069-AE21-EBAC910F2E98}" type="presParOf" srcId="{C8B12AC2-09C0-4238-92CC-1AEDB2676433}" destId="{AC10D0C6-3787-4B75-A763-7BD51191A47E}" srcOrd="0" destOrd="0" presId="urn:microsoft.com/office/officeart/2005/8/layout/orgChart1"/>
    <dgm:cxn modelId="{DAA6DFCC-12D6-4875-8788-3733D5B43CEB}" type="presParOf" srcId="{AC10D0C6-3787-4B75-A763-7BD51191A47E}" destId="{85BCA3D2-2BEC-47D4-9897-8D4BD550132F}" srcOrd="0" destOrd="0" presId="urn:microsoft.com/office/officeart/2005/8/layout/orgChart1"/>
    <dgm:cxn modelId="{678BC813-E7BF-42A3-B6EC-366D5065080F}" type="presParOf" srcId="{AC10D0C6-3787-4B75-A763-7BD51191A47E}" destId="{0FB05CF4-4D44-4356-BAC8-93B7B2403D06}" srcOrd="1" destOrd="0" presId="urn:microsoft.com/office/officeart/2005/8/layout/orgChart1"/>
    <dgm:cxn modelId="{AFE9B883-13E1-41AF-A3E0-8FB8074AA59A}" type="presParOf" srcId="{C8B12AC2-09C0-4238-92CC-1AEDB2676433}" destId="{9F16F627-15D7-45B2-AEFA-40B98407B6C3}" srcOrd="1" destOrd="0" presId="urn:microsoft.com/office/officeart/2005/8/layout/orgChart1"/>
    <dgm:cxn modelId="{247248FE-ED65-49E8-BAFD-16FE511DAD84}" type="presParOf" srcId="{C8B12AC2-09C0-4238-92CC-1AEDB2676433}" destId="{FB5B4A87-68DF-4414-908D-58FFC42A0922}" srcOrd="2" destOrd="0" presId="urn:microsoft.com/office/officeart/2005/8/layout/orgChart1"/>
    <dgm:cxn modelId="{3B583AEF-DEEC-49A4-92EB-612D07CDF0C0}" type="presParOf" srcId="{14BEFBB8-CBBD-45CF-B2FD-A0B5501BE86B}" destId="{25BBA070-FA58-487F-8652-92FFB29AED97}" srcOrd="2" destOrd="0" presId="urn:microsoft.com/office/officeart/2005/8/layout/orgChart1"/>
    <dgm:cxn modelId="{9CD9D948-B1BC-4D85-A89D-3207DB9062C1}" type="presParOf" srcId="{14BEFBB8-CBBD-45CF-B2FD-A0B5501BE86B}" destId="{6FE9559B-ED83-4159-8B33-388768BDD262}" srcOrd="3" destOrd="0" presId="urn:microsoft.com/office/officeart/2005/8/layout/orgChart1"/>
    <dgm:cxn modelId="{B9023F16-428F-43EA-9F21-5D4A6888B5D7}" type="presParOf" srcId="{6FE9559B-ED83-4159-8B33-388768BDD262}" destId="{EEDB618A-C650-4E3B-BFC9-F349D3943688}" srcOrd="0" destOrd="0" presId="urn:microsoft.com/office/officeart/2005/8/layout/orgChart1"/>
    <dgm:cxn modelId="{0E21BBDA-6968-4DE8-8A1E-B37FB90D6142}" type="presParOf" srcId="{EEDB618A-C650-4E3B-BFC9-F349D3943688}" destId="{7CFD30B0-5310-4641-82E8-ED9AD377DE61}" srcOrd="0" destOrd="0" presId="urn:microsoft.com/office/officeart/2005/8/layout/orgChart1"/>
    <dgm:cxn modelId="{2734BCBC-E0E3-4DFD-9B32-031E72CADA4D}" type="presParOf" srcId="{EEDB618A-C650-4E3B-BFC9-F349D3943688}" destId="{82C1A2C1-E6E6-429F-84D0-4AD88461651C}" srcOrd="1" destOrd="0" presId="urn:microsoft.com/office/officeart/2005/8/layout/orgChart1"/>
    <dgm:cxn modelId="{7D93AB14-82F1-4F99-B841-80B6989F2336}" type="presParOf" srcId="{6FE9559B-ED83-4159-8B33-388768BDD262}" destId="{7F4736FA-C2E5-4C23-98F5-E98B16103E71}" srcOrd="1" destOrd="0" presId="urn:microsoft.com/office/officeart/2005/8/layout/orgChart1"/>
    <dgm:cxn modelId="{B774CC7C-7ACE-41F4-A056-35B9D04910DD}" type="presParOf" srcId="{6FE9559B-ED83-4159-8B33-388768BDD262}" destId="{20AB2313-D00D-4ED6-9116-37C35DEBCA06}" srcOrd="2" destOrd="0" presId="urn:microsoft.com/office/officeart/2005/8/layout/orgChart1"/>
    <dgm:cxn modelId="{0B72BA0C-F7D9-4344-9880-925B24E70920}" type="presParOf" srcId="{D6118918-399B-48CF-8CD3-4F0888083491}" destId="{830E864A-1DA4-4DAC-BD05-0076C0825E1D}" srcOrd="2" destOrd="0" presId="urn:microsoft.com/office/officeart/2005/8/layout/orgChart1"/>
    <dgm:cxn modelId="{C68182EC-388B-4EA4-BECB-B5C345802BE5}" type="presParOf" srcId="{830E864A-1DA4-4DAC-BD05-0076C0825E1D}" destId="{5B6E9FB3-B688-4ED7-8023-DB4550B4A1AA}" srcOrd="0" destOrd="0" presId="urn:microsoft.com/office/officeart/2005/8/layout/orgChart1"/>
    <dgm:cxn modelId="{7D04CADE-7D46-4694-97F3-B92D18832990}" type="presParOf" srcId="{830E864A-1DA4-4DAC-BD05-0076C0825E1D}" destId="{90E2B0E7-4AA0-4103-B6AB-78CCA90DDC23}" srcOrd="1" destOrd="0" presId="urn:microsoft.com/office/officeart/2005/8/layout/orgChart1"/>
    <dgm:cxn modelId="{E47E2ED7-63A4-406D-8EAB-88905EAE5A90}" type="presParOf" srcId="{90E2B0E7-4AA0-4103-B6AB-78CCA90DDC23}" destId="{5D2BEA4A-4172-4486-B05E-A94A1462C991}" srcOrd="0" destOrd="0" presId="urn:microsoft.com/office/officeart/2005/8/layout/orgChart1"/>
    <dgm:cxn modelId="{6A4E01EA-A2C7-4D7F-AF6D-E5999CDD4F68}" type="presParOf" srcId="{5D2BEA4A-4172-4486-B05E-A94A1462C991}" destId="{9D29772A-1341-4099-93AF-2115039ABBCC}" srcOrd="0" destOrd="0" presId="urn:microsoft.com/office/officeart/2005/8/layout/orgChart1"/>
    <dgm:cxn modelId="{936BE96C-57C1-41B5-8F32-F7D11BAD447A}" type="presParOf" srcId="{5D2BEA4A-4172-4486-B05E-A94A1462C991}" destId="{795567E8-B25F-47CE-8018-842435CD2817}" srcOrd="1" destOrd="0" presId="urn:microsoft.com/office/officeart/2005/8/layout/orgChart1"/>
    <dgm:cxn modelId="{FC8EF152-4B3B-4A65-B216-87785DB8AC07}" type="presParOf" srcId="{90E2B0E7-4AA0-4103-B6AB-78CCA90DDC23}" destId="{05074EDE-4EBD-4F8C-9644-DFB8955C4B22}" srcOrd="1" destOrd="0" presId="urn:microsoft.com/office/officeart/2005/8/layout/orgChart1"/>
    <dgm:cxn modelId="{EDF6C8BA-4A78-47DB-92A9-6D09DF0D4569}" type="presParOf" srcId="{90E2B0E7-4AA0-4103-B6AB-78CCA90DDC23}" destId="{A00158F9-D3A8-4EB7-80D2-FD86EFFEBF3F}" srcOrd="2" destOrd="0" presId="urn:microsoft.com/office/officeart/2005/8/layout/orgChart1"/>
    <dgm:cxn modelId="{9424474F-CA0E-48CA-80F0-654C88BAA630}" type="presParOf" srcId="{A8F8DB46-F9A0-4960-8FA3-6657E6C00A63}" destId="{33031ED7-1CBE-4A29-922A-E1916FAA50C9}" srcOrd="8" destOrd="0" presId="urn:microsoft.com/office/officeart/2005/8/layout/orgChart1"/>
    <dgm:cxn modelId="{80C6A919-FAD7-437F-82A7-1A2A02B1F454}" type="presParOf" srcId="{A8F8DB46-F9A0-4960-8FA3-6657E6C00A63}" destId="{884B0038-49CC-4188-AA8B-7B70B9280C34}" srcOrd="9" destOrd="0" presId="urn:microsoft.com/office/officeart/2005/8/layout/orgChart1"/>
    <dgm:cxn modelId="{55131C27-B436-4973-8BB7-12F2A7091718}" type="presParOf" srcId="{884B0038-49CC-4188-AA8B-7B70B9280C34}" destId="{33786C7E-844F-4083-BE29-4F4F30E3863A}" srcOrd="0" destOrd="0" presId="urn:microsoft.com/office/officeart/2005/8/layout/orgChart1"/>
    <dgm:cxn modelId="{CB8D829E-36AF-4DBA-8FEE-55515A04E41A}" type="presParOf" srcId="{33786C7E-844F-4083-BE29-4F4F30E3863A}" destId="{9B02F710-2E17-440A-B259-B2DF78BFF18A}" srcOrd="0" destOrd="0" presId="urn:microsoft.com/office/officeart/2005/8/layout/orgChart1"/>
    <dgm:cxn modelId="{244B5E05-C4C0-41E9-80ED-D93EB4BE2C24}" type="presParOf" srcId="{33786C7E-844F-4083-BE29-4F4F30E3863A}" destId="{3F45D023-A95D-412B-9AEC-1B47CDC97671}" srcOrd="1" destOrd="0" presId="urn:microsoft.com/office/officeart/2005/8/layout/orgChart1"/>
    <dgm:cxn modelId="{10FA2B64-DC18-45D6-8656-64B5B71B5A5C}" type="presParOf" srcId="{884B0038-49CC-4188-AA8B-7B70B9280C34}" destId="{2193DEFD-B35A-4ED4-8CA9-3AC6B91468A3}" srcOrd="1" destOrd="0" presId="urn:microsoft.com/office/officeart/2005/8/layout/orgChart1"/>
    <dgm:cxn modelId="{9F896296-1664-432E-B34A-E25BBE7B5D7A}" type="presParOf" srcId="{884B0038-49CC-4188-AA8B-7B70B9280C34}" destId="{DDBC0DF2-1E4D-4783-B7F9-85CB08514AD7}" srcOrd="2" destOrd="0" presId="urn:microsoft.com/office/officeart/2005/8/layout/orgChart1"/>
    <dgm:cxn modelId="{ED287CCC-C03E-460B-ADFE-0FECC5208F32}" type="presParOf" srcId="{B975A0B1-4E1D-4894-9EE5-0F0795C585C9}" destId="{A78447A7-F0D9-4970-9F22-59B19193E241}" srcOrd="2" destOrd="0" presId="urn:microsoft.com/office/officeart/2005/8/layout/orgChart1"/>
    <dgm:cxn modelId="{E7D19F58-2CE8-4E3C-A6F2-351ADA324058}" type="presParOf" srcId="{93CDC0E1-1E03-4754-A6F4-58B03E428E9F}" destId="{D3F595DB-91D9-45C3-9C77-9562DE846E1D}" srcOrd="2" destOrd="0" presId="urn:microsoft.com/office/officeart/2005/8/layout/orgChart1"/>
    <dgm:cxn modelId="{A1ACA185-9A4D-4424-A265-97EC860ED944}" type="presParOf" srcId="{DABCF168-8197-4DA5-94C4-057CBDCE17AB}" destId="{0FF6E8A5-63F3-4681-8C4F-99EACC836F0B}" srcOrd="2" destOrd="0" presId="urn:microsoft.com/office/officeart/2005/8/layout/orgChart1"/>
    <dgm:cxn modelId="{85DCEEFD-7136-42A2-B9F0-59B6961829BF}" type="presParOf" srcId="{0FF6E8A5-63F3-4681-8C4F-99EACC836F0B}" destId="{8AD93AC2-FB01-4AA1-82F4-79A0EB0491A2}" srcOrd="0" destOrd="0" presId="urn:microsoft.com/office/officeart/2005/8/layout/orgChart1"/>
    <dgm:cxn modelId="{F242594B-C14F-4FFE-8A5C-EBAFAB0746F9}" type="presParOf" srcId="{0FF6E8A5-63F3-4681-8C4F-99EACC836F0B}" destId="{C1C4C098-028A-419A-979F-B678CA1ED986}" srcOrd="1" destOrd="0" presId="urn:microsoft.com/office/officeart/2005/8/layout/orgChart1"/>
    <dgm:cxn modelId="{C5CD170F-754D-45FD-B1DB-DFDC6D2E1BC5}" type="presParOf" srcId="{C1C4C098-028A-419A-979F-B678CA1ED986}" destId="{9A7D2E7E-D75D-4492-9B55-602CBCCBA220}" srcOrd="0" destOrd="0" presId="urn:microsoft.com/office/officeart/2005/8/layout/orgChart1"/>
    <dgm:cxn modelId="{7FF0B67F-8350-4BCF-A0D0-876303DCD20A}" type="presParOf" srcId="{9A7D2E7E-D75D-4492-9B55-602CBCCBA220}" destId="{04806D48-1983-4F12-BC32-77FBC95A713E}" srcOrd="0" destOrd="0" presId="urn:microsoft.com/office/officeart/2005/8/layout/orgChart1"/>
    <dgm:cxn modelId="{CDFC1E30-6D3D-4C60-AF92-6C1B9BC13644}" type="presParOf" srcId="{9A7D2E7E-D75D-4492-9B55-602CBCCBA220}" destId="{C0A7916A-5C2A-4A90-9F9F-264385781C2B}" srcOrd="1" destOrd="0" presId="urn:microsoft.com/office/officeart/2005/8/layout/orgChart1"/>
    <dgm:cxn modelId="{D4C7E0F3-9482-477B-AFB2-39D0DCE77AFF}" type="presParOf" srcId="{C1C4C098-028A-419A-979F-B678CA1ED986}" destId="{73392A80-3560-42E3-A174-06496120F5BF}" srcOrd="1" destOrd="0" presId="urn:microsoft.com/office/officeart/2005/8/layout/orgChart1"/>
    <dgm:cxn modelId="{38ED05C5-4BF8-49EF-9238-C8AB7BC98B3E}" type="presParOf" srcId="{C1C4C098-028A-419A-979F-B678CA1ED986}" destId="{19B7F925-6AB8-4DAC-9863-B970EDB5E910}" srcOrd="2" destOrd="0" presId="urn:microsoft.com/office/officeart/2005/8/layout/orgChart1"/>
    <dgm:cxn modelId="{E1D0F2F1-7BCA-4A1B-9AB6-41CCEF8D2CA1}" type="presParOf" srcId="{F1F17F17-89E7-4DCF-9561-16D903EE3007}" destId="{1466AD1D-FED2-4652-B171-A767B3F69BF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D93AC2-FB01-4AA1-82F4-79A0EB0491A2}">
      <dsp:nvSpPr>
        <dsp:cNvPr id="0" name=""/>
        <dsp:cNvSpPr/>
      </dsp:nvSpPr>
      <dsp:spPr>
        <a:xfrm>
          <a:off x="5877099" y="1300149"/>
          <a:ext cx="91440" cy="3803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0388"/>
              </a:lnTo>
              <a:lnTo>
                <a:pt x="132547" y="38038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324A0F-66B4-484A-A4DF-F75961DBF0C2}">
      <dsp:nvSpPr>
        <dsp:cNvPr id="0" name=""/>
        <dsp:cNvSpPr/>
      </dsp:nvSpPr>
      <dsp:spPr>
        <a:xfrm>
          <a:off x="419588" y="1300149"/>
          <a:ext cx="5503230" cy="760777"/>
        </a:xfrm>
        <a:custGeom>
          <a:avLst/>
          <a:gdLst/>
          <a:ahLst/>
          <a:cxnLst/>
          <a:rect l="0" t="0" r="0" b="0"/>
          <a:pathLst>
            <a:path>
              <a:moveTo>
                <a:pt x="5503230" y="0"/>
              </a:moveTo>
              <a:lnTo>
                <a:pt x="5503230" y="673949"/>
              </a:lnTo>
              <a:lnTo>
                <a:pt x="0" y="673949"/>
              </a:lnTo>
              <a:lnTo>
                <a:pt x="0" y="760777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57DF88-DAAC-4352-8E70-474283C59C25}">
      <dsp:nvSpPr>
        <dsp:cNvPr id="0" name=""/>
        <dsp:cNvSpPr/>
      </dsp:nvSpPr>
      <dsp:spPr>
        <a:xfrm>
          <a:off x="1089403" y="2474392"/>
          <a:ext cx="124039" cy="21417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41753"/>
              </a:lnTo>
              <a:lnTo>
                <a:pt x="124039" y="2141753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475DA6-539B-4A97-BF99-1036D0895266}">
      <dsp:nvSpPr>
        <dsp:cNvPr id="0" name=""/>
        <dsp:cNvSpPr/>
      </dsp:nvSpPr>
      <dsp:spPr>
        <a:xfrm>
          <a:off x="1089403" y="2474392"/>
          <a:ext cx="124039" cy="15546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4631"/>
              </a:lnTo>
              <a:lnTo>
                <a:pt x="124039" y="1554631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1BF58C-7981-46D3-BCE6-F46012F4A696}">
      <dsp:nvSpPr>
        <dsp:cNvPr id="0" name=""/>
        <dsp:cNvSpPr/>
      </dsp:nvSpPr>
      <dsp:spPr>
        <a:xfrm>
          <a:off x="1089403" y="2474392"/>
          <a:ext cx="124039" cy="9675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7510"/>
              </a:lnTo>
              <a:lnTo>
                <a:pt x="124039" y="96751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0829EC-4CBB-4813-B17C-6791BEA0708D}">
      <dsp:nvSpPr>
        <dsp:cNvPr id="0" name=""/>
        <dsp:cNvSpPr/>
      </dsp:nvSpPr>
      <dsp:spPr>
        <a:xfrm>
          <a:off x="1089403" y="2474392"/>
          <a:ext cx="124039" cy="3803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0388"/>
              </a:lnTo>
              <a:lnTo>
                <a:pt x="124039" y="38038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F0997F-2C01-4731-AC65-5BB7033A2BEC}">
      <dsp:nvSpPr>
        <dsp:cNvPr id="0" name=""/>
        <dsp:cNvSpPr/>
      </dsp:nvSpPr>
      <dsp:spPr>
        <a:xfrm>
          <a:off x="1420176" y="1300149"/>
          <a:ext cx="4502642" cy="760777"/>
        </a:xfrm>
        <a:custGeom>
          <a:avLst/>
          <a:gdLst/>
          <a:ahLst/>
          <a:cxnLst/>
          <a:rect l="0" t="0" r="0" b="0"/>
          <a:pathLst>
            <a:path>
              <a:moveTo>
                <a:pt x="4502642" y="0"/>
              </a:moveTo>
              <a:lnTo>
                <a:pt x="4502642" y="673949"/>
              </a:lnTo>
              <a:lnTo>
                <a:pt x="0" y="673949"/>
              </a:lnTo>
              <a:lnTo>
                <a:pt x="0" y="760777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4D7AB3-DA2B-4557-9A05-D8F1FABA49E8}">
      <dsp:nvSpPr>
        <dsp:cNvPr id="0" name=""/>
        <dsp:cNvSpPr/>
      </dsp:nvSpPr>
      <dsp:spPr>
        <a:xfrm>
          <a:off x="3127789" y="2474392"/>
          <a:ext cx="2648248" cy="173655"/>
        </a:xfrm>
        <a:custGeom>
          <a:avLst/>
          <a:gdLst/>
          <a:ahLst/>
          <a:cxnLst/>
          <a:rect l="0" t="0" r="0" b="0"/>
          <a:pathLst>
            <a:path>
              <a:moveTo>
                <a:pt x="2648248" y="0"/>
              </a:moveTo>
              <a:lnTo>
                <a:pt x="2648248" y="86827"/>
              </a:lnTo>
              <a:lnTo>
                <a:pt x="0" y="86827"/>
              </a:lnTo>
              <a:lnTo>
                <a:pt x="0" y="173655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344920-DFF9-46BB-B982-18915D7F6A0B}">
      <dsp:nvSpPr>
        <dsp:cNvPr id="0" name=""/>
        <dsp:cNvSpPr/>
      </dsp:nvSpPr>
      <dsp:spPr>
        <a:xfrm>
          <a:off x="2296723" y="3648635"/>
          <a:ext cx="124039" cy="15546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4631"/>
              </a:lnTo>
              <a:lnTo>
                <a:pt x="124039" y="1554631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BBA070-FA58-487F-8652-92FFB29AED97}">
      <dsp:nvSpPr>
        <dsp:cNvPr id="0" name=""/>
        <dsp:cNvSpPr/>
      </dsp:nvSpPr>
      <dsp:spPr>
        <a:xfrm>
          <a:off x="2296723" y="3648635"/>
          <a:ext cx="124039" cy="9675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7510"/>
              </a:lnTo>
              <a:lnTo>
                <a:pt x="124039" y="96751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177419-4FC7-466C-8330-DF208BA9C879}">
      <dsp:nvSpPr>
        <dsp:cNvPr id="0" name=""/>
        <dsp:cNvSpPr/>
      </dsp:nvSpPr>
      <dsp:spPr>
        <a:xfrm>
          <a:off x="2296723" y="3648635"/>
          <a:ext cx="124039" cy="3803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0388"/>
              </a:lnTo>
              <a:lnTo>
                <a:pt x="124039" y="38038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6BDAA2-C879-40D3-9FA2-9371612954E9}">
      <dsp:nvSpPr>
        <dsp:cNvPr id="0" name=""/>
        <dsp:cNvSpPr/>
      </dsp:nvSpPr>
      <dsp:spPr>
        <a:xfrm>
          <a:off x="2627496" y="3061514"/>
          <a:ext cx="1500880" cy="173655"/>
        </a:xfrm>
        <a:custGeom>
          <a:avLst/>
          <a:gdLst/>
          <a:ahLst/>
          <a:cxnLst/>
          <a:rect l="0" t="0" r="0" b="0"/>
          <a:pathLst>
            <a:path>
              <a:moveTo>
                <a:pt x="1500880" y="0"/>
              </a:moveTo>
              <a:lnTo>
                <a:pt x="1500880" y="86827"/>
              </a:lnTo>
              <a:lnTo>
                <a:pt x="0" y="86827"/>
              </a:lnTo>
              <a:lnTo>
                <a:pt x="0" y="173655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E2B133-A11A-4E2D-A73D-0FC1FBFD461C}">
      <dsp:nvSpPr>
        <dsp:cNvPr id="0" name=""/>
        <dsp:cNvSpPr/>
      </dsp:nvSpPr>
      <dsp:spPr>
        <a:xfrm>
          <a:off x="3628083" y="3061514"/>
          <a:ext cx="500293" cy="173655"/>
        </a:xfrm>
        <a:custGeom>
          <a:avLst/>
          <a:gdLst/>
          <a:ahLst/>
          <a:cxnLst/>
          <a:rect l="0" t="0" r="0" b="0"/>
          <a:pathLst>
            <a:path>
              <a:moveTo>
                <a:pt x="500293" y="0"/>
              </a:moveTo>
              <a:lnTo>
                <a:pt x="500293" y="86827"/>
              </a:lnTo>
              <a:lnTo>
                <a:pt x="0" y="86827"/>
              </a:lnTo>
              <a:lnTo>
                <a:pt x="0" y="173655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13FCB2-37A5-478B-A034-81CA0F3E0C5A}">
      <dsp:nvSpPr>
        <dsp:cNvPr id="0" name=""/>
        <dsp:cNvSpPr/>
      </dsp:nvSpPr>
      <dsp:spPr>
        <a:xfrm>
          <a:off x="4128377" y="3061514"/>
          <a:ext cx="500293" cy="1736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827"/>
              </a:lnTo>
              <a:lnTo>
                <a:pt x="500293" y="86827"/>
              </a:lnTo>
              <a:lnTo>
                <a:pt x="500293" y="173655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61F21B-DA98-473D-B5AC-97263FAF10D3}">
      <dsp:nvSpPr>
        <dsp:cNvPr id="0" name=""/>
        <dsp:cNvSpPr/>
      </dsp:nvSpPr>
      <dsp:spPr>
        <a:xfrm>
          <a:off x="4128377" y="3061514"/>
          <a:ext cx="1500880" cy="1736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827"/>
              </a:lnTo>
              <a:lnTo>
                <a:pt x="1500880" y="86827"/>
              </a:lnTo>
              <a:lnTo>
                <a:pt x="1500880" y="173655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FFE87A-7D00-4823-9759-752940AAB6AC}">
      <dsp:nvSpPr>
        <dsp:cNvPr id="0" name=""/>
        <dsp:cNvSpPr/>
      </dsp:nvSpPr>
      <dsp:spPr>
        <a:xfrm>
          <a:off x="4128377" y="2474392"/>
          <a:ext cx="1647661" cy="173655"/>
        </a:xfrm>
        <a:custGeom>
          <a:avLst/>
          <a:gdLst/>
          <a:ahLst/>
          <a:cxnLst/>
          <a:rect l="0" t="0" r="0" b="0"/>
          <a:pathLst>
            <a:path>
              <a:moveTo>
                <a:pt x="1647661" y="0"/>
              </a:moveTo>
              <a:lnTo>
                <a:pt x="1647661" y="86827"/>
              </a:lnTo>
              <a:lnTo>
                <a:pt x="0" y="86827"/>
              </a:lnTo>
              <a:lnTo>
                <a:pt x="0" y="173655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F1AC27-05A4-4A1B-99B7-E8DD6E0FEF0C}">
      <dsp:nvSpPr>
        <dsp:cNvPr id="0" name=""/>
        <dsp:cNvSpPr/>
      </dsp:nvSpPr>
      <dsp:spPr>
        <a:xfrm>
          <a:off x="6092339" y="3061514"/>
          <a:ext cx="124039" cy="15546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4631"/>
              </a:lnTo>
              <a:lnTo>
                <a:pt x="124039" y="1554631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840F47-0CDD-47FA-8432-E6ADCDD1CC3D}">
      <dsp:nvSpPr>
        <dsp:cNvPr id="0" name=""/>
        <dsp:cNvSpPr/>
      </dsp:nvSpPr>
      <dsp:spPr>
        <a:xfrm>
          <a:off x="6092339" y="3061514"/>
          <a:ext cx="124039" cy="9675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7510"/>
              </a:lnTo>
              <a:lnTo>
                <a:pt x="124039" y="96751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8F0D98-3E70-487B-B5E3-FE1245057662}">
      <dsp:nvSpPr>
        <dsp:cNvPr id="0" name=""/>
        <dsp:cNvSpPr/>
      </dsp:nvSpPr>
      <dsp:spPr>
        <a:xfrm>
          <a:off x="6092339" y="3061514"/>
          <a:ext cx="124039" cy="3803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0388"/>
              </a:lnTo>
              <a:lnTo>
                <a:pt x="124039" y="38038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AD6208-3E12-43C3-9314-859CA984BAE3}">
      <dsp:nvSpPr>
        <dsp:cNvPr id="0" name=""/>
        <dsp:cNvSpPr/>
      </dsp:nvSpPr>
      <dsp:spPr>
        <a:xfrm>
          <a:off x="5776038" y="2474392"/>
          <a:ext cx="647074" cy="1736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827"/>
              </a:lnTo>
              <a:lnTo>
                <a:pt x="647074" y="86827"/>
              </a:lnTo>
              <a:lnTo>
                <a:pt x="647074" y="173655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334A11-FEAC-458C-9282-1722CC4B8D55}">
      <dsp:nvSpPr>
        <dsp:cNvPr id="0" name=""/>
        <dsp:cNvSpPr/>
      </dsp:nvSpPr>
      <dsp:spPr>
        <a:xfrm>
          <a:off x="5776038" y="2474392"/>
          <a:ext cx="1647661" cy="1736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827"/>
              </a:lnTo>
              <a:lnTo>
                <a:pt x="1647661" y="86827"/>
              </a:lnTo>
              <a:lnTo>
                <a:pt x="1647661" y="173655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0830A9-B756-4F43-9358-A45847E71536}">
      <dsp:nvSpPr>
        <dsp:cNvPr id="0" name=""/>
        <dsp:cNvSpPr/>
      </dsp:nvSpPr>
      <dsp:spPr>
        <a:xfrm>
          <a:off x="8093514" y="3061514"/>
          <a:ext cx="124039" cy="9675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7510"/>
              </a:lnTo>
              <a:lnTo>
                <a:pt x="124039" y="96751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155466-76DA-4615-A478-78F79AFBB81F}">
      <dsp:nvSpPr>
        <dsp:cNvPr id="0" name=""/>
        <dsp:cNvSpPr/>
      </dsp:nvSpPr>
      <dsp:spPr>
        <a:xfrm>
          <a:off x="8093514" y="3061514"/>
          <a:ext cx="124039" cy="3803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0388"/>
              </a:lnTo>
              <a:lnTo>
                <a:pt x="124039" y="38038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1A3E39-50A8-4EA7-9B61-F4EB4DBE8230}">
      <dsp:nvSpPr>
        <dsp:cNvPr id="0" name=""/>
        <dsp:cNvSpPr/>
      </dsp:nvSpPr>
      <dsp:spPr>
        <a:xfrm>
          <a:off x="5776038" y="2474392"/>
          <a:ext cx="2648248" cy="1736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827"/>
              </a:lnTo>
              <a:lnTo>
                <a:pt x="2648248" y="86827"/>
              </a:lnTo>
              <a:lnTo>
                <a:pt x="2648248" y="173655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66EEBF-70A3-41E1-80AC-3560E9696E9F}">
      <dsp:nvSpPr>
        <dsp:cNvPr id="0" name=""/>
        <dsp:cNvSpPr/>
      </dsp:nvSpPr>
      <dsp:spPr>
        <a:xfrm>
          <a:off x="5776038" y="1300149"/>
          <a:ext cx="146780" cy="760777"/>
        </a:xfrm>
        <a:custGeom>
          <a:avLst/>
          <a:gdLst/>
          <a:ahLst/>
          <a:cxnLst/>
          <a:rect l="0" t="0" r="0" b="0"/>
          <a:pathLst>
            <a:path>
              <a:moveTo>
                <a:pt x="146780" y="0"/>
              </a:moveTo>
              <a:lnTo>
                <a:pt x="146780" y="673949"/>
              </a:lnTo>
              <a:lnTo>
                <a:pt x="0" y="673949"/>
              </a:lnTo>
              <a:lnTo>
                <a:pt x="0" y="760777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A81802-27AF-401A-8845-BB2A643C959E}">
      <dsp:nvSpPr>
        <dsp:cNvPr id="0" name=""/>
        <dsp:cNvSpPr/>
      </dsp:nvSpPr>
      <dsp:spPr>
        <a:xfrm>
          <a:off x="9094101" y="2474392"/>
          <a:ext cx="124039" cy="21417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41753"/>
              </a:lnTo>
              <a:lnTo>
                <a:pt x="124039" y="2141753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E55DD2-EFB4-48B6-93A7-5197F4873921}">
      <dsp:nvSpPr>
        <dsp:cNvPr id="0" name=""/>
        <dsp:cNvSpPr/>
      </dsp:nvSpPr>
      <dsp:spPr>
        <a:xfrm>
          <a:off x="9094101" y="2474392"/>
          <a:ext cx="124039" cy="15546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4631"/>
              </a:lnTo>
              <a:lnTo>
                <a:pt x="124039" y="1554631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125D57-35A4-4C3B-8D10-EC0D450EA43F}">
      <dsp:nvSpPr>
        <dsp:cNvPr id="0" name=""/>
        <dsp:cNvSpPr/>
      </dsp:nvSpPr>
      <dsp:spPr>
        <a:xfrm>
          <a:off x="9094101" y="2474392"/>
          <a:ext cx="124039" cy="9675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7510"/>
              </a:lnTo>
              <a:lnTo>
                <a:pt x="124039" y="96751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702B20-9FCA-459A-B5B4-121F396E04D0}">
      <dsp:nvSpPr>
        <dsp:cNvPr id="0" name=""/>
        <dsp:cNvSpPr/>
      </dsp:nvSpPr>
      <dsp:spPr>
        <a:xfrm>
          <a:off x="9094101" y="2474392"/>
          <a:ext cx="124039" cy="3803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0388"/>
              </a:lnTo>
              <a:lnTo>
                <a:pt x="124039" y="38038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9155BC-7D95-4191-9569-967707456DAB}">
      <dsp:nvSpPr>
        <dsp:cNvPr id="0" name=""/>
        <dsp:cNvSpPr/>
      </dsp:nvSpPr>
      <dsp:spPr>
        <a:xfrm>
          <a:off x="5922819" y="1300149"/>
          <a:ext cx="3502055" cy="7607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3949"/>
              </a:lnTo>
              <a:lnTo>
                <a:pt x="3502055" y="673949"/>
              </a:lnTo>
              <a:lnTo>
                <a:pt x="3502055" y="760777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401819-39FA-44C6-AB1A-F0497BE0561A}">
      <dsp:nvSpPr>
        <dsp:cNvPr id="0" name=""/>
        <dsp:cNvSpPr/>
      </dsp:nvSpPr>
      <dsp:spPr>
        <a:xfrm>
          <a:off x="5922819" y="1300149"/>
          <a:ext cx="4502642" cy="7607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3949"/>
              </a:lnTo>
              <a:lnTo>
                <a:pt x="4502642" y="673949"/>
              </a:lnTo>
              <a:lnTo>
                <a:pt x="4502642" y="760777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180C73-A10D-4BAC-A343-E1D83D3BA187}">
      <dsp:nvSpPr>
        <dsp:cNvPr id="0" name=""/>
        <dsp:cNvSpPr/>
      </dsp:nvSpPr>
      <dsp:spPr>
        <a:xfrm>
          <a:off x="5922819" y="1300149"/>
          <a:ext cx="5503230" cy="7607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3949"/>
              </a:lnTo>
              <a:lnTo>
                <a:pt x="5503230" y="673949"/>
              </a:lnTo>
              <a:lnTo>
                <a:pt x="5503230" y="760777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5EC859-7248-4FBE-AAC0-34E59A4B5E3A}">
      <dsp:nvSpPr>
        <dsp:cNvPr id="0" name=""/>
        <dsp:cNvSpPr/>
      </dsp:nvSpPr>
      <dsp:spPr>
        <a:xfrm>
          <a:off x="5877099" y="713028"/>
          <a:ext cx="91440" cy="1736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3655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152AFF-C99A-47B3-9BD3-359B73A6B85C}">
      <dsp:nvSpPr>
        <dsp:cNvPr id="0" name=""/>
        <dsp:cNvSpPr/>
      </dsp:nvSpPr>
      <dsp:spPr>
        <a:xfrm>
          <a:off x="5437120" y="51462"/>
          <a:ext cx="971396" cy="661566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</a:rPr>
            <a:t>Residents of the Town of Seymour</a:t>
          </a:r>
          <a:endParaRPr lang="en-US" sz="900" b="1" kern="1200" dirty="0">
            <a:solidFill>
              <a:schemeClr val="tx1"/>
            </a:solidFill>
          </a:endParaRPr>
        </a:p>
      </dsp:txBody>
      <dsp:txXfrm>
        <a:off x="5437120" y="51462"/>
        <a:ext cx="971396" cy="661566"/>
      </dsp:txXfrm>
    </dsp:sp>
    <dsp:sp modelId="{EB12E4D8-E7F1-4C62-B520-31141AFC5A55}">
      <dsp:nvSpPr>
        <dsp:cNvPr id="0" name=""/>
        <dsp:cNvSpPr/>
      </dsp:nvSpPr>
      <dsp:spPr>
        <a:xfrm>
          <a:off x="5509353" y="886683"/>
          <a:ext cx="826931" cy="413465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</a:rPr>
            <a:t>First Selectwoman</a:t>
          </a:r>
          <a:endParaRPr lang="en-US" sz="900" b="1" kern="1200" dirty="0">
            <a:solidFill>
              <a:schemeClr val="tx1"/>
            </a:solidFill>
          </a:endParaRPr>
        </a:p>
      </dsp:txBody>
      <dsp:txXfrm>
        <a:off x="5509353" y="886683"/>
        <a:ext cx="826931" cy="413465"/>
      </dsp:txXfrm>
    </dsp:sp>
    <dsp:sp modelId="{6753DEBB-5AED-47D6-ACFB-A933C21D799B}">
      <dsp:nvSpPr>
        <dsp:cNvPr id="0" name=""/>
        <dsp:cNvSpPr/>
      </dsp:nvSpPr>
      <dsp:spPr>
        <a:xfrm>
          <a:off x="11012583" y="2060926"/>
          <a:ext cx="826931" cy="413465"/>
        </a:xfrm>
        <a:prstGeom prst="rect">
          <a:avLst/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</a:rPr>
            <a:t>Economic Development and Grants</a:t>
          </a:r>
          <a:endParaRPr lang="en-US" sz="900" b="1" kern="1200" dirty="0">
            <a:solidFill>
              <a:schemeClr val="tx1"/>
            </a:solidFill>
          </a:endParaRPr>
        </a:p>
      </dsp:txBody>
      <dsp:txXfrm>
        <a:off x="11012583" y="2060926"/>
        <a:ext cx="826931" cy="413465"/>
      </dsp:txXfrm>
    </dsp:sp>
    <dsp:sp modelId="{3E7202C2-EFDC-4D01-BD7B-D163E3016796}">
      <dsp:nvSpPr>
        <dsp:cNvPr id="0" name=""/>
        <dsp:cNvSpPr/>
      </dsp:nvSpPr>
      <dsp:spPr>
        <a:xfrm>
          <a:off x="10011996" y="2060926"/>
          <a:ext cx="826931" cy="413465"/>
        </a:xfrm>
        <a:prstGeom prst="rect">
          <a:avLst/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</a:rPr>
            <a:t>Human Resources</a:t>
          </a:r>
          <a:endParaRPr lang="en-US" sz="900" b="1" kern="1200" dirty="0">
            <a:solidFill>
              <a:schemeClr val="tx1"/>
            </a:solidFill>
          </a:endParaRPr>
        </a:p>
      </dsp:txBody>
      <dsp:txXfrm>
        <a:off x="10011996" y="2060926"/>
        <a:ext cx="826931" cy="413465"/>
      </dsp:txXfrm>
    </dsp:sp>
    <dsp:sp modelId="{FA39E77E-BCB5-4898-9C35-4015320503D0}">
      <dsp:nvSpPr>
        <dsp:cNvPr id="0" name=""/>
        <dsp:cNvSpPr/>
      </dsp:nvSpPr>
      <dsp:spPr>
        <a:xfrm>
          <a:off x="9011408" y="2060926"/>
          <a:ext cx="826931" cy="413465"/>
        </a:xfrm>
        <a:prstGeom prst="rect">
          <a:avLst/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</a:rPr>
            <a:t>Finance Director</a:t>
          </a:r>
          <a:endParaRPr lang="en-US" sz="900" b="1" kern="1200" dirty="0">
            <a:solidFill>
              <a:schemeClr val="tx1"/>
            </a:solidFill>
          </a:endParaRPr>
        </a:p>
      </dsp:txBody>
      <dsp:txXfrm>
        <a:off x="9011408" y="2060926"/>
        <a:ext cx="826931" cy="413465"/>
      </dsp:txXfrm>
    </dsp:sp>
    <dsp:sp modelId="{6B263D66-C641-4488-A362-753AB1481744}">
      <dsp:nvSpPr>
        <dsp:cNvPr id="0" name=""/>
        <dsp:cNvSpPr/>
      </dsp:nvSpPr>
      <dsp:spPr>
        <a:xfrm>
          <a:off x="9218141" y="2648048"/>
          <a:ext cx="826931" cy="413465"/>
        </a:xfrm>
        <a:prstGeom prst="rect">
          <a:avLst/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</a:rPr>
            <a:t>Finance Department</a:t>
          </a:r>
          <a:endParaRPr lang="en-US" sz="900" b="1" kern="1200" dirty="0">
            <a:solidFill>
              <a:schemeClr val="tx1"/>
            </a:solidFill>
          </a:endParaRPr>
        </a:p>
      </dsp:txBody>
      <dsp:txXfrm>
        <a:off x="9218141" y="2648048"/>
        <a:ext cx="826931" cy="413465"/>
      </dsp:txXfrm>
    </dsp:sp>
    <dsp:sp modelId="{43A870B9-AED8-488D-9639-D4E70CF63324}">
      <dsp:nvSpPr>
        <dsp:cNvPr id="0" name=""/>
        <dsp:cNvSpPr/>
      </dsp:nvSpPr>
      <dsp:spPr>
        <a:xfrm>
          <a:off x="9218141" y="3235169"/>
          <a:ext cx="826931" cy="413465"/>
        </a:xfrm>
        <a:prstGeom prst="rect">
          <a:avLst/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</a:rPr>
            <a:t>Tax Collector</a:t>
          </a:r>
          <a:endParaRPr lang="en-US" sz="900" b="1" kern="1200" dirty="0">
            <a:solidFill>
              <a:schemeClr val="tx1"/>
            </a:solidFill>
          </a:endParaRPr>
        </a:p>
      </dsp:txBody>
      <dsp:txXfrm>
        <a:off x="9218141" y="3235169"/>
        <a:ext cx="826931" cy="413465"/>
      </dsp:txXfrm>
    </dsp:sp>
    <dsp:sp modelId="{CEB9F16A-9B8F-464A-A523-D9B708FFA312}">
      <dsp:nvSpPr>
        <dsp:cNvPr id="0" name=""/>
        <dsp:cNvSpPr/>
      </dsp:nvSpPr>
      <dsp:spPr>
        <a:xfrm>
          <a:off x="9218141" y="3822291"/>
          <a:ext cx="826931" cy="413465"/>
        </a:xfrm>
        <a:prstGeom prst="rect">
          <a:avLst/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</a:rPr>
            <a:t>Tax Assessor</a:t>
          </a:r>
          <a:endParaRPr lang="en-US" sz="900" b="1" kern="1200" dirty="0">
            <a:solidFill>
              <a:schemeClr val="tx1"/>
            </a:solidFill>
          </a:endParaRPr>
        </a:p>
      </dsp:txBody>
      <dsp:txXfrm>
        <a:off x="9218141" y="3822291"/>
        <a:ext cx="826931" cy="413465"/>
      </dsp:txXfrm>
    </dsp:sp>
    <dsp:sp modelId="{CABCF855-3645-4C62-AC71-2B47BAEE83FC}">
      <dsp:nvSpPr>
        <dsp:cNvPr id="0" name=""/>
        <dsp:cNvSpPr/>
      </dsp:nvSpPr>
      <dsp:spPr>
        <a:xfrm>
          <a:off x="9218141" y="4409412"/>
          <a:ext cx="826931" cy="413465"/>
        </a:xfrm>
        <a:prstGeom prst="rect">
          <a:avLst/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</a:rPr>
            <a:t>Town Clerk</a:t>
          </a:r>
          <a:endParaRPr lang="en-US" sz="900" b="1" kern="1200" dirty="0">
            <a:solidFill>
              <a:schemeClr val="tx1"/>
            </a:solidFill>
          </a:endParaRPr>
        </a:p>
      </dsp:txBody>
      <dsp:txXfrm>
        <a:off x="9218141" y="4409412"/>
        <a:ext cx="826931" cy="413465"/>
      </dsp:txXfrm>
    </dsp:sp>
    <dsp:sp modelId="{3DA5AB59-C267-47E9-AE7C-DA1FE3070ABA}">
      <dsp:nvSpPr>
        <dsp:cNvPr id="0" name=""/>
        <dsp:cNvSpPr/>
      </dsp:nvSpPr>
      <dsp:spPr>
        <a:xfrm>
          <a:off x="5362572" y="2060926"/>
          <a:ext cx="826931" cy="413465"/>
        </a:xfrm>
        <a:prstGeom prst="rect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</a:rPr>
            <a:t>Chief Administrative Officer</a:t>
          </a:r>
          <a:endParaRPr lang="en-US" sz="900" b="1" kern="1200" dirty="0">
            <a:solidFill>
              <a:schemeClr val="tx1"/>
            </a:solidFill>
          </a:endParaRPr>
        </a:p>
      </dsp:txBody>
      <dsp:txXfrm>
        <a:off x="5362572" y="2060926"/>
        <a:ext cx="826931" cy="413465"/>
      </dsp:txXfrm>
    </dsp:sp>
    <dsp:sp modelId="{5C31FE9B-3F5A-4E1D-AFA4-17A6568C8014}">
      <dsp:nvSpPr>
        <dsp:cNvPr id="0" name=""/>
        <dsp:cNvSpPr/>
      </dsp:nvSpPr>
      <dsp:spPr>
        <a:xfrm>
          <a:off x="8010821" y="2648048"/>
          <a:ext cx="826931" cy="413465"/>
        </a:xfrm>
        <a:prstGeom prst="rect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</a:rPr>
            <a:t>Operations</a:t>
          </a:r>
          <a:endParaRPr lang="en-US" sz="900" b="1" kern="1200" dirty="0">
            <a:solidFill>
              <a:schemeClr val="tx1"/>
            </a:solidFill>
          </a:endParaRPr>
        </a:p>
      </dsp:txBody>
      <dsp:txXfrm>
        <a:off x="8010821" y="2648048"/>
        <a:ext cx="826931" cy="413465"/>
      </dsp:txXfrm>
    </dsp:sp>
    <dsp:sp modelId="{E142F3E6-8201-4223-8776-EBCD81CFEE91}">
      <dsp:nvSpPr>
        <dsp:cNvPr id="0" name=""/>
        <dsp:cNvSpPr/>
      </dsp:nvSpPr>
      <dsp:spPr>
        <a:xfrm>
          <a:off x="8217554" y="3235169"/>
          <a:ext cx="826931" cy="413465"/>
        </a:xfrm>
        <a:prstGeom prst="rect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</a:rPr>
            <a:t>Facilities</a:t>
          </a:r>
          <a:endParaRPr lang="en-US" sz="900" b="1" kern="1200" dirty="0">
            <a:solidFill>
              <a:schemeClr val="tx1"/>
            </a:solidFill>
          </a:endParaRPr>
        </a:p>
      </dsp:txBody>
      <dsp:txXfrm>
        <a:off x="8217554" y="3235169"/>
        <a:ext cx="826931" cy="413465"/>
      </dsp:txXfrm>
    </dsp:sp>
    <dsp:sp modelId="{6DFFAE68-FE38-4882-8541-4D8E19C05AD6}">
      <dsp:nvSpPr>
        <dsp:cNvPr id="0" name=""/>
        <dsp:cNvSpPr/>
      </dsp:nvSpPr>
      <dsp:spPr>
        <a:xfrm>
          <a:off x="8217554" y="3822291"/>
          <a:ext cx="826931" cy="413465"/>
        </a:xfrm>
        <a:prstGeom prst="rect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</a:rPr>
            <a:t>Department of Public Works</a:t>
          </a:r>
          <a:endParaRPr lang="en-US" sz="900" b="1" kern="1200" dirty="0">
            <a:solidFill>
              <a:schemeClr val="tx1"/>
            </a:solidFill>
          </a:endParaRPr>
        </a:p>
      </dsp:txBody>
      <dsp:txXfrm>
        <a:off x="8217554" y="3822291"/>
        <a:ext cx="826931" cy="413465"/>
      </dsp:txXfrm>
    </dsp:sp>
    <dsp:sp modelId="{231F30B6-511E-4DB8-B0E6-D1DC8E029596}">
      <dsp:nvSpPr>
        <dsp:cNvPr id="0" name=""/>
        <dsp:cNvSpPr/>
      </dsp:nvSpPr>
      <dsp:spPr>
        <a:xfrm>
          <a:off x="7010234" y="2648048"/>
          <a:ext cx="826931" cy="413465"/>
        </a:xfrm>
        <a:prstGeom prst="rect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</a:rPr>
            <a:t>Information Technology</a:t>
          </a:r>
          <a:endParaRPr lang="en-US" sz="900" b="1" kern="1200" dirty="0">
            <a:solidFill>
              <a:schemeClr val="tx1"/>
            </a:solidFill>
          </a:endParaRPr>
        </a:p>
      </dsp:txBody>
      <dsp:txXfrm>
        <a:off x="7010234" y="2648048"/>
        <a:ext cx="826931" cy="413465"/>
      </dsp:txXfrm>
    </dsp:sp>
    <dsp:sp modelId="{EBCF27E7-58F4-4A7C-8A58-32C64417BC38}">
      <dsp:nvSpPr>
        <dsp:cNvPr id="0" name=""/>
        <dsp:cNvSpPr/>
      </dsp:nvSpPr>
      <dsp:spPr>
        <a:xfrm>
          <a:off x="6009646" y="2648048"/>
          <a:ext cx="826931" cy="413465"/>
        </a:xfrm>
        <a:prstGeom prst="rect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</a:rPr>
            <a:t>Community Services</a:t>
          </a:r>
          <a:endParaRPr lang="en-US" sz="900" b="1" kern="1200" dirty="0">
            <a:solidFill>
              <a:schemeClr val="tx1"/>
            </a:solidFill>
          </a:endParaRPr>
        </a:p>
      </dsp:txBody>
      <dsp:txXfrm>
        <a:off x="6009646" y="2648048"/>
        <a:ext cx="826931" cy="413465"/>
      </dsp:txXfrm>
    </dsp:sp>
    <dsp:sp modelId="{573ADEDB-7629-46A2-B394-54F5AF735447}">
      <dsp:nvSpPr>
        <dsp:cNvPr id="0" name=""/>
        <dsp:cNvSpPr/>
      </dsp:nvSpPr>
      <dsp:spPr>
        <a:xfrm>
          <a:off x="6216379" y="3235169"/>
          <a:ext cx="826931" cy="413465"/>
        </a:xfrm>
        <a:prstGeom prst="rect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</a:rPr>
            <a:t>Recreation</a:t>
          </a:r>
          <a:endParaRPr lang="en-US" sz="900" b="1" kern="1200" dirty="0">
            <a:solidFill>
              <a:schemeClr val="tx1"/>
            </a:solidFill>
          </a:endParaRPr>
        </a:p>
      </dsp:txBody>
      <dsp:txXfrm>
        <a:off x="6216379" y="3235169"/>
        <a:ext cx="826931" cy="413465"/>
      </dsp:txXfrm>
    </dsp:sp>
    <dsp:sp modelId="{4BBE8A36-E18A-4755-BF41-60E4E5D1829A}">
      <dsp:nvSpPr>
        <dsp:cNvPr id="0" name=""/>
        <dsp:cNvSpPr/>
      </dsp:nvSpPr>
      <dsp:spPr>
        <a:xfrm>
          <a:off x="6216379" y="3822291"/>
          <a:ext cx="826931" cy="413465"/>
        </a:xfrm>
        <a:prstGeom prst="rect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</a:rPr>
            <a:t>Senior Center</a:t>
          </a:r>
          <a:endParaRPr lang="en-US" sz="900" b="1" kern="1200" dirty="0">
            <a:solidFill>
              <a:schemeClr val="tx1"/>
            </a:solidFill>
          </a:endParaRPr>
        </a:p>
      </dsp:txBody>
      <dsp:txXfrm>
        <a:off x="6216379" y="3822291"/>
        <a:ext cx="826931" cy="413465"/>
      </dsp:txXfrm>
    </dsp:sp>
    <dsp:sp modelId="{C27AF23D-472F-4401-BDD6-EEA5159D9706}">
      <dsp:nvSpPr>
        <dsp:cNvPr id="0" name=""/>
        <dsp:cNvSpPr/>
      </dsp:nvSpPr>
      <dsp:spPr>
        <a:xfrm>
          <a:off x="6216379" y="4409412"/>
          <a:ext cx="826931" cy="413465"/>
        </a:xfrm>
        <a:prstGeom prst="rect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</a:rPr>
            <a:t>Library</a:t>
          </a:r>
          <a:endParaRPr lang="en-US" sz="900" b="1" kern="1200" dirty="0">
            <a:solidFill>
              <a:schemeClr val="tx1"/>
            </a:solidFill>
          </a:endParaRPr>
        </a:p>
      </dsp:txBody>
      <dsp:txXfrm>
        <a:off x="6216379" y="4409412"/>
        <a:ext cx="826931" cy="413465"/>
      </dsp:txXfrm>
    </dsp:sp>
    <dsp:sp modelId="{3B540CF8-76F1-4615-8360-C6E5A1BE9BE5}">
      <dsp:nvSpPr>
        <dsp:cNvPr id="0" name=""/>
        <dsp:cNvSpPr/>
      </dsp:nvSpPr>
      <dsp:spPr>
        <a:xfrm>
          <a:off x="3714911" y="2648048"/>
          <a:ext cx="826931" cy="413465"/>
        </a:xfrm>
        <a:prstGeom prst="rect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</a:rPr>
            <a:t>Land Use and Compliance</a:t>
          </a:r>
          <a:endParaRPr lang="en-US" sz="900" b="1" kern="1200" dirty="0">
            <a:solidFill>
              <a:schemeClr val="tx1"/>
            </a:solidFill>
          </a:endParaRPr>
        </a:p>
      </dsp:txBody>
      <dsp:txXfrm>
        <a:off x="3714911" y="2648048"/>
        <a:ext cx="826931" cy="413465"/>
      </dsp:txXfrm>
    </dsp:sp>
    <dsp:sp modelId="{B65F59DF-4394-4F7F-911F-64A635C42DF6}">
      <dsp:nvSpPr>
        <dsp:cNvPr id="0" name=""/>
        <dsp:cNvSpPr/>
      </dsp:nvSpPr>
      <dsp:spPr>
        <a:xfrm>
          <a:off x="5215792" y="3235169"/>
          <a:ext cx="826931" cy="413465"/>
        </a:xfrm>
        <a:prstGeom prst="rect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</a:rPr>
            <a:t>Town Engineer</a:t>
          </a:r>
          <a:endParaRPr lang="en-US" sz="900" b="1" kern="1200" dirty="0">
            <a:solidFill>
              <a:schemeClr val="tx1"/>
            </a:solidFill>
          </a:endParaRPr>
        </a:p>
      </dsp:txBody>
      <dsp:txXfrm>
        <a:off x="5215792" y="3235169"/>
        <a:ext cx="826931" cy="413465"/>
      </dsp:txXfrm>
    </dsp:sp>
    <dsp:sp modelId="{8B78968C-6FF8-4D0E-A7C9-D250AC0B7D02}">
      <dsp:nvSpPr>
        <dsp:cNvPr id="0" name=""/>
        <dsp:cNvSpPr/>
      </dsp:nvSpPr>
      <dsp:spPr>
        <a:xfrm>
          <a:off x="4215205" y="3235169"/>
          <a:ext cx="826931" cy="413465"/>
        </a:xfrm>
        <a:prstGeom prst="rect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</a:rPr>
            <a:t>Building Department</a:t>
          </a:r>
          <a:endParaRPr lang="en-US" sz="900" b="1" kern="1200" dirty="0">
            <a:solidFill>
              <a:schemeClr val="tx1"/>
            </a:solidFill>
          </a:endParaRPr>
        </a:p>
      </dsp:txBody>
      <dsp:txXfrm>
        <a:off x="4215205" y="3235169"/>
        <a:ext cx="826931" cy="413465"/>
      </dsp:txXfrm>
    </dsp:sp>
    <dsp:sp modelId="{7121D05A-A43D-4EDB-9897-EE0288A90683}">
      <dsp:nvSpPr>
        <dsp:cNvPr id="0" name=""/>
        <dsp:cNvSpPr/>
      </dsp:nvSpPr>
      <dsp:spPr>
        <a:xfrm>
          <a:off x="3214617" y="3235169"/>
          <a:ext cx="826931" cy="413465"/>
        </a:xfrm>
        <a:prstGeom prst="rect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</a:rPr>
            <a:t>Fire Marshal</a:t>
          </a:r>
          <a:endParaRPr lang="en-US" sz="900" b="1" kern="1200" dirty="0">
            <a:solidFill>
              <a:schemeClr val="tx1"/>
            </a:solidFill>
          </a:endParaRPr>
        </a:p>
      </dsp:txBody>
      <dsp:txXfrm>
        <a:off x="3214617" y="3235169"/>
        <a:ext cx="826931" cy="413465"/>
      </dsp:txXfrm>
    </dsp:sp>
    <dsp:sp modelId="{B2BB50FC-2B14-40B9-9AE9-33B32BF8E044}">
      <dsp:nvSpPr>
        <dsp:cNvPr id="0" name=""/>
        <dsp:cNvSpPr/>
      </dsp:nvSpPr>
      <dsp:spPr>
        <a:xfrm>
          <a:off x="2214030" y="3235169"/>
          <a:ext cx="826931" cy="413465"/>
        </a:xfrm>
        <a:prstGeom prst="rect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</a:rPr>
            <a:t>Land Use</a:t>
          </a:r>
          <a:endParaRPr lang="en-US" sz="900" b="1" kern="1200" dirty="0">
            <a:solidFill>
              <a:schemeClr val="tx1"/>
            </a:solidFill>
          </a:endParaRPr>
        </a:p>
      </dsp:txBody>
      <dsp:txXfrm>
        <a:off x="2214030" y="3235169"/>
        <a:ext cx="826931" cy="413465"/>
      </dsp:txXfrm>
    </dsp:sp>
    <dsp:sp modelId="{85BCA3D2-2BEC-47D4-9897-8D4BD550132F}">
      <dsp:nvSpPr>
        <dsp:cNvPr id="0" name=""/>
        <dsp:cNvSpPr/>
      </dsp:nvSpPr>
      <dsp:spPr>
        <a:xfrm>
          <a:off x="2420763" y="3822291"/>
          <a:ext cx="826931" cy="413465"/>
        </a:xfrm>
        <a:prstGeom prst="rect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</a:rPr>
            <a:t>Planning and Zoning</a:t>
          </a:r>
          <a:endParaRPr lang="en-US" sz="900" b="1" kern="1200" dirty="0">
            <a:solidFill>
              <a:schemeClr val="tx1"/>
            </a:solidFill>
          </a:endParaRPr>
        </a:p>
      </dsp:txBody>
      <dsp:txXfrm>
        <a:off x="2420763" y="3822291"/>
        <a:ext cx="826931" cy="413465"/>
      </dsp:txXfrm>
    </dsp:sp>
    <dsp:sp modelId="{7CFD30B0-5310-4641-82E8-ED9AD377DE61}">
      <dsp:nvSpPr>
        <dsp:cNvPr id="0" name=""/>
        <dsp:cNvSpPr/>
      </dsp:nvSpPr>
      <dsp:spPr>
        <a:xfrm>
          <a:off x="2420763" y="4409412"/>
          <a:ext cx="826931" cy="413465"/>
        </a:xfrm>
        <a:prstGeom prst="rect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</a:rPr>
            <a:t>Inland Wetlands</a:t>
          </a:r>
          <a:endParaRPr lang="en-US" sz="900" b="1" kern="1200" dirty="0">
            <a:solidFill>
              <a:schemeClr val="tx1"/>
            </a:solidFill>
          </a:endParaRPr>
        </a:p>
      </dsp:txBody>
      <dsp:txXfrm>
        <a:off x="2420763" y="4409412"/>
        <a:ext cx="826931" cy="413465"/>
      </dsp:txXfrm>
    </dsp:sp>
    <dsp:sp modelId="{C2ACFF97-BAF1-49A7-9806-6ABF49C992E5}">
      <dsp:nvSpPr>
        <dsp:cNvPr id="0" name=""/>
        <dsp:cNvSpPr/>
      </dsp:nvSpPr>
      <dsp:spPr>
        <a:xfrm>
          <a:off x="2420763" y="4996534"/>
          <a:ext cx="826931" cy="413465"/>
        </a:xfrm>
        <a:prstGeom prst="rect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</a:rPr>
            <a:t>Blight</a:t>
          </a:r>
          <a:endParaRPr lang="en-US" sz="900" b="1" kern="1200" dirty="0">
            <a:solidFill>
              <a:schemeClr val="tx1"/>
            </a:solidFill>
          </a:endParaRPr>
        </a:p>
      </dsp:txBody>
      <dsp:txXfrm>
        <a:off x="2420763" y="4996534"/>
        <a:ext cx="826931" cy="413465"/>
      </dsp:txXfrm>
    </dsp:sp>
    <dsp:sp modelId="{1DD689EC-D405-4662-8FF0-EE4E8072AB04}">
      <dsp:nvSpPr>
        <dsp:cNvPr id="0" name=""/>
        <dsp:cNvSpPr/>
      </dsp:nvSpPr>
      <dsp:spPr>
        <a:xfrm>
          <a:off x="2714324" y="2648048"/>
          <a:ext cx="826931" cy="413465"/>
        </a:xfrm>
        <a:prstGeom prst="rect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</a:rPr>
            <a:t>Registrar of Voters</a:t>
          </a:r>
          <a:endParaRPr lang="en-US" sz="900" b="1" kern="1200" dirty="0">
            <a:solidFill>
              <a:schemeClr val="tx1"/>
            </a:solidFill>
          </a:endParaRPr>
        </a:p>
      </dsp:txBody>
      <dsp:txXfrm>
        <a:off x="2714324" y="2648048"/>
        <a:ext cx="826931" cy="413465"/>
      </dsp:txXfrm>
    </dsp:sp>
    <dsp:sp modelId="{CB7079C2-FF1E-482F-B831-5B9A1935F90B}">
      <dsp:nvSpPr>
        <dsp:cNvPr id="0" name=""/>
        <dsp:cNvSpPr/>
      </dsp:nvSpPr>
      <dsp:spPr>
        <a:xfrm>
          <a:off x="1006710" y="2060926"/>
          <a:ext cx="826931" cy="413465"/>
        </a:xfrm>
        <a:prstGeom prst="rect">
          <a:avLst/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</a:rPr>
            <a:t>Emergency Services</a:t>
          </a:r>
          <a:endParaRPr lang="en-US" sz="900" b="1" kern="1200" dirty="0">
            <a:solidFill>
              <a:schemeClr val="tx1"/>
            </a:solidFill>
          </a:endParaRPr>
        </a:p>
      </dsp:txBody>
      <dsp:txXfrm>
        <a:off x="1006710" y="2060926"/>
        <a:ext cx="826931" cy="413465"/>
      </dsp:txXfrm>
    </dsp:sp>
    <dsp:sp modelId="{984EDD2E-AAD9-4795-90C0-56B538AA1FA7}">
      <dsp:nvSpPr>
        <dsp:cNvPr id="0" name=""/>
        <dsp:cNvSpPr/>
      </dsp:nvSpPr>
      <dsp:spPr>
        <a:xfrm>
          <a:off x="1213443" y="2648048"/>
          <a:ext cx="826931" cy="413465"/>
        </a:xfrm>
        <a:prstGeom prst="rect">
          <a:avLst/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</a:rPr>
            <a:t>Police Department</a:t>
          </a:r>
          <a:endParaRPr lang="en-US" sz="900" b="1" kern="1200" dirty="0">
            <a:solidFill>
              <a:schemeClr val="tx1"/>
            </a:solidFill>
          </a:endParaRPr>
        </a:p>
      </dsp:txBody>
      <dsp:txXfrm>
        <a:off x="1213443" y="2648048"/>
        <a:ext cx="826931" cy="413465"/>
      </dsp:txXfrm>
    </dsp:sp>
    <dsp:sp modelId="{FB9D727E-0400-4ACC-B10F-4D745E37D2B9}">
      <dsp:nvSpPr>
        <dsp:cNvPr id="0" name=""/>
        <dsp:cNvSpPr/>
      </dsp:nvSpPr>
      <dsp:spPr>
        <a:xfrm>
          <a:off x="1213443" y="3235169"/>
          <a:ext cx="826931" cy="413465"/>
        </a:xfrm>
        <a:prstGeom prst="rect">
          <a:avLst/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</a:rPr>
            <a:t>Fire Department</a:t>
          </a:r>
          <a:endParaRPr lang="en-US" sz="900" b="1" kern="1200" dirty="0">
            <a:solidFill>
              <a:schemeClr val="tx1"/>
            </a:solidFill>
          </a:endParaRPr>
        </a:p>
      </dsp:txBody>
      <dsp:txXfrm>
        <a:off x="1213443" y="3235169"/>
        <a:ext cx="826931" cy="413465"/>
      </dsp:txXfrm>
    </dsp:sp>
    <dsp:sp modelId="{9FA7DC74-E666-49A5-A81A-90F02091D47F}">
      <dsp:nvSpPr>
        <dsp:cNvPr id="0" name=""/>
        <dsp:cNvSpPr/>
      </dsp:nvSpPr>
      <dsp:spPr>
        <a:xfrm>
          <a:off x="1213443" y="3822291"/>
          <a:ext cx="826931" cy="413465"/>
        </a:xfrm>
        <a:prstGeom prst="rect">
          <a:avLst/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</a:rPr>
            <a:t>Seymour Ambulance</a:t>
          </a:r>
          <a:endParaRPr lang="en-US" sz="900" b="1" kern="1200" dirty="0">
            <a:solidFill>
              <a:schemeClr val="tx1"/>
            </a:solidFill>
          </a:endParaRPr>
        </a:p>
      </dsp:txBody>
      <dsp:txXfrm>
        <a:off x="1213443" y="3822291"/>
        <a:ext cx="826931" cy="413465"/>
      </dsp:txXfrm>
    </dsp:sp>
    <dsp:sp modelId="{9B363BE4-413D-44B6-AD57-27EDF5F8D684}">
      <dsp:nvSpPr>
        <dsp:cNvPr id="0" name=""/>
        <dsp:cNvSpPr/>
      </dsp:nvSpPr>
      <dsp:spPr>
        <a:xfrm>
          <a:off x="1213443" y="4409412"/>
          <a:ext cx="826931" cy="413465"/>
        </a:xfrm>
        <a:prstGeom prst="rect">
          <a:avLst/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</a:rPr>
            <a:t>Emergency Management</a:t>
          </a:r>
          <a:endParaRPr lang="en-US" sz="900" b="1" kern="1200" dirty="0">
            <a:solidFill>
              <a:schemeClr val="tx1"/>
            </a:solidFill>
          </a:endParaRPr>
        </a:p>
      </dsp:txBody>
      <dsp:txXfrm>
        <a:off x="1213443" y="4409412"/>
        <a:ext cx="826931" cy="413465"/>
      </dsp:txXfrm>
    </dsp:sp>
    <dsp:sp modelId="{072274EA-6001-4FB8-8456-6616B408DE7A}">
      <dsp:nvSpPr>
        <dsp:cNvPr id="0" name=""/>
        <dsp:cNvSpPr/>
      </dsp:nvSpPr>
      <dsp:spPr>
        <a:xfrm>
          <a:off x="6122" y="2060926"/>
          <a:ext cx="826931" cy="413465"/>
        </a:xfrm>
        <a:prstGeom prst="rect">
          <a:avLst/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</a:rPr>
            <a:t>Town Counsel</a:t>
          </a:r>
          <a:endParaRPr lang="en-US" sz="900" b="1" kern="1200" dirty="0">
            <a:solidFill>
              <a:schemeClr val="tx1"/>
            </a:solidFill>
          </a:endParaRPr>
        </a:p>
      </dsp:txBody>
      <dsp:txXfrm>
        <a:off x="6122" y="2060926"/>
        <a:ext cx="826931" cy="413465"/>
      </dsp:txXfrm>
    </dsp:sp>
    <dsp:sp modelId="{04806D48-1983-4F12-BC32-77FBC95A713E}">
      <dsp:nvSpPr>
        <dsp:cNvPr id="0" name=""/>
        <dsp:cNvSpPr/>
      </dsp:nvSpPr>
      <dsp:spPr>
        <a:xfrm>
          <a:off x="6009646" y="1473805"/>
          <a:ext cx="826931" cy="413465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</a:rPr>
            <a:t>Assistant to the First Selectwoman</a:t>
          </a:r>
          <a:endParaRPr lang="en-US" sz="900" b="1" kern="1200" dirty="0">
            <a:solidFill>
              <a:schemeClr val="tx1"/>
            </a:solidFill>
          </a:endParaRPr>
        </a:p>
      </dsp:txBody>
      <dsp:txXfrm>
        <a:off x="6009646" y="1473805"/>
        <a:ext cx="826931" cy="4134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D93AC2-FB01-4AA1-82F4-79A0EB0491A2}">
      <dsp:nvSpPr>
        <dsp:cNvPr id="0" name=""/>
        <dsp:cNvSpPr/>
      </dsp:nvSpPr>
      <dsp:spPr>
        <a:xfrm>
          <a:off x="5922818" y="1430923"/>
          <a:ext cx="99258" cy="4348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4848"/>
              </a:lnTo>
              <a:lnTo>
                <a:pt x="99258" y="4348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324A0F-66B4-484A-A4DF-F75961DBF0C2}">
      <dsp:nvSpPr>
        <dsp:cNvPr id="0" name=""/>
        <dsp:cNvSpPr/>
      </dsp:nvSpPr>
      <dsp:spPr>
        <a:xfrm>
          <a:off x="3063216" y="1430923"/>
          <a:ext cx="2859602" cy="869697"/>
        </a:xfrm>
        <a:custGeom>
          <a:avLst/>
          <a:gdLst/>
          <a:ahLst/>
          <a:cxnLst/>
          <a:rect l="0" t="0" r="0" b="0"/>
          <a:pathLst>
            <a:path>
              <a:moveTo>
                <a:pt x="2859602" y="0"/>
              </a:moveTo>
              <a:lnTo>
                <a:pt x="2859602" y="770438"/>
              </a:lnTo>
              <a:lnTo>
                <a:pt x="0" y="770438"/>
              </a:lnTo>
              <a:lnTo>
                <a:pt x="0" y="869697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57DF88-DAAC-4352-8E70-474283C59C25}">
      <dsp:nvSpPr>
        <dsp:cNvPr id="0" name=""/>
        <dsp:cNvSpPr/>
      </dsp:nvSpPr>
      <dsp:spPr>
        <a:xfrm>
          <a:off x="3828928" y="2773282"/>
          <a:ext cx="141798" cy="24483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48386"/>
              </a:lnTo>
              <a:lnTo>
                <a:pt x="141798" y="2448386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475DA6-539B-4A97-BF99-1036D0895266}">
      <dsp:nvSpPr>
        <dsp:cNvPr id="0" name=""/>
        <dsp:cNvSpPr/>
      </dsp:nvSpPr>
      <dsp:spPr>
        <a:xfrm>
          <a:off x="3828928" y="2773282"/>
          <a:ext cx="141798" cy="17772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77207"/>
              </a:lnTo>
              <a:lnTo>
                <a:pt x="141798" y="1777207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1BF58C-7981-46D3-BCE6-F46012F4A696}">
      <dsp:nvSpPr>
        <dsp:cNvPr id="0" name=""/>
        <dsp:cNvSpPr/>
      </dsp:nvSpPr>
      <dsp:spPr>
        <a:xfrm>
          <a:off x="3828928" y="2773282"/>
          <a:ext cx="141798" cy="11060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6027"/>
              </a:lnTo>
              <a:lnTo>
                <a:pt x="141798" y="1106027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0829EC-4CBB-4813-B17C-6791BEA0708D}">
      <dsp:nvSpPr>
        <dsp:cNvPr id="0" name=""/>
        <dsp:cNvSpPr/>
      </dsp:nvSpPr>
      <dsp:spPr>
        <a:xfrm>
          <a:off x="3828928" y="2773282"/>
          <a:ext cx="141798" cy="4348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4848"/>
              </a:lnTo>
              <a:lnTo>
                <a:pt x="141798" y="4348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F0997F-2C01-4731-AC65-5BB7033A2BEC}">
      <dsp:nvSpPr>
        <dsp:cNvPr id="0" name=""/>
        <dsp:cNvSpPr/>
      </dsp:nvSpPr>
      <dsp:spPr>
        <a:xfrm>
          <a:off x="4207057" y="1430923"/>
          <a:ext cx="1715761" cy="869697"/>
        </a:xfrm>
        <a:custGeom>
          <a:avLst/>
          <a:gdLst/>
          <a:ahLst/>
          <a:cxnLst/>
          <a:rect l="0" t="0" r="0" b="0"/>
          <a:pathLst>
            <a:path>
              <a:moveTo>
                <a:pt x="1715761" y="0"/>
              </a:moveTo>
              <a:lnTo>
                <a:pt x="1715761" y="770438"/>
              </a:lnTo>
              <a:lnTo>
                <a:pt x="0" y="770438"/>
              </a:lnTo>
              <a:lnTo>
                <a:pt x="0" y="869697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66EEBF-70A3-41E1-80AC-3560E9696E9F}">
      <dsp:nvSpPr>
        <dsp:cNvPr id="0" name=""/>
        <dsp:cNvSpPr/>
      </dsp:nvSpPr>
      <dsp:spPr>
        <a:xfrm>
          <a:off x="5350898" y="1430923"/>
          <a:ext cx="571920" cy="869697"/>
        </a:xfrm>
        <a:custGeom>
          <a:avLst/>
          <a:gdLst/>
          <a:ahLst/>
          <a:cxnLst/>
          <a:rect l="0" t="0" r="0" b="0"/>
          <a:pathLst>
            <a:path>
              <a:moveTo>
                <a:pt x="571920" y="0"/>
              </a:moveTo>
              <a:lnTo>
                <a:pt x="571920" y="770438"/>
              </a:lnTo>
              <a:lnTo>
                <a:pt x="0" y="770438"/>
              </a:lnTo>
              <a:lnTo>
                <a:pt x="0" y="869697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9155BC-7D95-4191-9569-967707456DAB}">
      <dsp:nvSpPr>
        <dsp:cNvPr id="0" name=""/>
        <dsp:cNvSpPr/>
      </dsp:nvSpPr>
      <dsp:spPr>
        <a:xfrm>
          <a:off x="5922818" y="1430923"/>
          <a:ext cx="571920" cy="8696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0438"/>
              </a:lnTo>
              <a:lnTo>
                <a:pt x="571920" y="770438"/>
              </a:lnTo>
              <a:lnTo>
                <a:pt x="571920" y="869697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401819-39FA-44C6-AB1A-F0497BE0561A}">
      <dsp:nvSpPr>
        <dsp:cNvPr id="0" name=""/>
        <dsp:cNvSpPr/>
      </dsp:nvSpPr>
      <dsp:spPr>
        <a:xfrm>
          <a:off x="5922818" y="1430923"/>
          <a:ext cx="1715761" cy="8696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0438"/>
              </a:lnTo>
              <a:lnTo>
                <a:pt x="1715761" y="770438"/>
              </a:lnTo>
              <a:lnTo>
                <a:pt x="1715761" y="869697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180C73-A10D-4BAC-A343-E1D83D3BA187}">
      <dsp:nvSpPr>
        <dsp:cNvPr id="0" name=""/>
        <dsp:cNvSpPr/>
      </dsp:nvSpPr>
      <dsp:spPr>
        <a:xfrm>
          <a:off x="5922818" y="1430923"/>
          <a:ext cx="2859602" cy="8696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0438"/>
              </a:lnTo>
              <a:lnTo>
                <a:pt x="2859602" y="770438"/>
              </a:lnTo>
              <a:lnTo>
                <a:pt x="2859602" y="869697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5EC859-7248-4FBE-AAC0-34E59A4B5E3A}">
      <dsp:nvSpPr>
        <dsp:cNvPr id="0" name=""/>
        <dsp:cNvSpPr/>
      </dsp:nvSpPr>
      <dsp:spPr>
        <a:xfrm>
          <a:off x="5877098" y="759744"/>
          <a:ext cx="91440" cy="19851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8517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152AFF-C99A-47B3-9BD3-359B73A6B85C}">
      <dsp:nvSpPr>
        <dsp:cNvPr id="0" name=""/>
        <dsp:cNvSpPr/>
      </dsp:nvSpPr>
      <dsp:spPr>
        <a:xfrm>
          <a:off x="5367583" y="3462"/>
          <a:ext cx="1110470" cy="756282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tx1"/>
              </a:solidFill>
            </a:rPr>
            <a:t>Residents of the Town of Seymour</a:t>
          </a:r>
          <a:endParaRPr lang="en-US" sz="1000" b="1" kern="1200" dirty="0">
            <a:solidFill>
              <a:schemeClr val="tx1"/>
            </a:solidFill>
          </a:endParaRPr>
        </a:p>
      </dsp:txBody>
      <dsp:txXfrm>
        <a:off x="5367583" y="3462"/>
        <a:ext cx="1110470" cy="756282"/>
      </dsp:txXfrm>
    </dsp:sp>
    <dsp:sp modelId="{EB12E4D8-E7F1-4C62-B520-31141AFC5A55}">
      <dsp:nvSpPr>
        <dsp:cNvPr id="0" name=""/>
        <dsp:cNvSpPr/>
      </dsp:nvSpPr>
      <dsp:spPr>
        <a:xfrm>
          <a:off x="5450157" y="958262"/>
          <a:ext cx="945322" cy="472661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tx1"/>
              </a:solidFill>
            </a:rPr>
            <a:t>First Selectwoman</a:t>
          </a:r>
          <a:endParaRPr lang="en-US" sz="1000" b="1" kern="1200" dirty="0">
            <a:solidFill>
              <a:schemeClr val="tx1"/>
            </a:solidFill>
          </a:endParaRPr>
        </a:p>
      </dsp:txBody>
      <dsp:txXfrm>
        <a:off x="5450157" y="958262"/>
        <a:ext cx="945322" cy="472661"/>
      </dsp:txXfrm>
    </dsp:sp>
    <dsp:sp modelId="{6753DEBB-5AED-47D6-ACFB-A933C21D799B}">
      <dsp:nvSpPr>
        <dsp:cNvPr id="0" name=""/>
        <dsp:cNvSpPr/>
      </dsp:nvSpPr>
      <dsp:spPr>
        <a:xfrm>
          <a:off x="8309759" y="2300620"/>
          <a:ext cx="945322" cy="472661"/>
        </a:xfrm>
        <a:prstGeom prst="rect">
          <a:avLst/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tx1"/>
              </a:solidFill>
            </a:rPr>
            <a:t>Economic Development and Grants</a:t>
          </a:r>
          <a:endParaRPr lang="en-US" sz="1000" b="1" kern="1200" dirty="0">
            <a:solidFill>
              <a:schemeClr val="tx1"/>
            </a:solidFill>
          </a:endParaRPr>
        </a:p>
      </dsp:txBody>
      <dsp:txXfrm>
        <a:off x="8309759" y="2300620"/>
        <a:ext cx="945322" cy="472661"/>
      </dsp:txXfrm>
    </dsp:sp>
    <dsp:sp modelId="{3E7202C2-EFDC-4D01-BD7B-D163E3016796}">
      <dsp:nvSpPr>
        <dsp:cNvPr id="0" name=""/>
        <dsp:cNvSpPr/>
      </dsp:nvSpPr>
      <dsp:spPr>
        <a:xfrm>
          <a:off x="7165918" y="2300620"/>
          <a:ext cx="945322" cy="472661"/>
        </a:xfrm>
        <a:prstGeom prst="rect">
          <a:avLst/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tx1"/>
              </a:solidFill>
            </a:rPr>
            <a:t>Human Resources</a:t>
          </a:r>
          <a:endParaRPr lang="en-US" sz="1000" b="1" kern="1200" dirty="0">
            <a:solidFill>
              <a:schemeClr val="tx1"/>
            </a:solidFill>
          </a:endParaRPr>
        </a:p>
      </dsp:txBody>
      <dsp:txXfrm>
        <a:off x="7165918" y="2300620"/>
        <a:ext cx="945322" cy="472661"/>
      </dsp:txXfrm>
    </dsp:sp>
    <dsp:sp modelId="{FA39E77E-BCB5-4898-9C35-4015320503D0}">
      <dsp:nvSpPr>
        <dsp:cNvPr id="0" name=""/>
        <dsp:cNvSpPr/>
      </dsp:nvSpPr>
      <dsp:spPr>
        <a:xfrm>
          <a:off x="6022077" y="2300620"/>
          <a:ext cx="945322" cy="472661"/>
        </a:xfrm>
        <a:prstGeom prst="rect">
          <a:avLst/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tx1"/>
              </a:solidFill>
            </a:rPr>
            <a:t>Finance Director</a:t>
          </a:r>
          <a:endParaRPr lang="en-US" sz="1000" b="1" kern="1200" dirty="0">
            <a:solidFill>
              <a:schemeClr val="tx1"/>
            </a:solidFill>
          </a:endParaRPr>
        </a:p>
      </dsp:txBody>
      <dsp:txXfrm>
        <a:off x="6022077" y="2300620"/>
        <a:ext cx="945322" cy="472661"/>
      </dsp:txXfrm>
    </dsp:sp>
    <dsp:sp modelId="{3DA5AB59-C267-47E9-AE7C-DA1FE3070ABA}">
      <dsp:nvSpPr>
        <dsp:cNvPr id="0" name=""/>
        <dsp:cNvSpPr/>
      </dsp:nvSpPr>
      <dsp:spPr>
        <a:xfrm>
          <a:off x="4878237" y="2300620"/>
          <a:ext cx="945322" cy="472661"/>
        </a:xfrm>
        <a:prstGeom prst="rect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tx1"/>
              </a:solidFill>
            </a:rPr>
            <a:t>Chief Administrative Officer</a:t>
          </a:r>
          <a:endParaRPr lang="en-US" sz="1000" b="1" kern="1200" dirty="0">
            <a:solidFill>
              <a:schemeClr val="tx1"/>
            </a:solidFill>
          </a:endParaRPr>
        </a:p>
      </dsp:txBody>
      <dsp:txXfrm>
        <a:off x="4878237" y="2300620"/>
        <a:ext cx="945322" cy="472661"/>
      </dsp:txXfrm>
    </dsp:sp>
    <dsp:sp modelId="{CB7079C2-FF1E-482F-B831-5B9A1935F90B}">
      <dsp:nvSpPr>
        <dsp:cNvPr id="0" name=""/>
        <dsp:cNvSpPr/>
      </dsp:nvSpPr>
      <dsp:spPr>
        <a:xfrm>
          <a:off x="3734396" y="2300620"/>
          <a:ext cx="945322" cy="472661"/>
        </a:xfrm>
        <a:prstGeom prst="rect">
          <a:avLst/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tx1"/>
              </a:solidFill>
            </a:rPr>
            <a:t>Emergency Services</a:t>
          </a:r>
          <a:endParaRPr lang="en-US" sz="1000" b="1" kern="1200" dirty="0">
            <a:solidFill>
              <a:schemeClr val="tx1"/>
            </a:solidFill>
          </a:endParaRPr>
        </a:p>
      </dsp:txBody>
      <dsp:txXfrm>
        <a:off x="3734396" y="2300620"/>
        <a:ext cx="945322" cy="472661"/>
      </dsp:txXfrm>
    </dsp:sp>
    <dsp:sp modelId="{984EDD2E-AAD9-4795-90C0-56B538AA1FA7}">
      <dsp:nvSpPr>
        <dsp:cNvPr id="0" name=""/>
        <dsp:cNvSpPr/>
      </dsp:nvSpPr>
      <dsp:spPr>
        <a:xfrm>
          <a:off x="3970727" y="2971800"/>
          <a:ext cx="945322" cy="472661"/>
        </a:xfrm>
        <a:prstGeom prst="rect">
          <a:avLst/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tx1"/>
              </a:solidFill>
            </a:rPr>
            <a:t>Police Department</a:t>
          </a:r>
          <a:endParaRPr lang="en-US" sz="1000" b="1" kern="1200" dirty="0">
            <a:solidFill>
              <a:schemeClr val="tx1"/>
            </a:solidFill>
          </a:endParaRPr>
        </a:p>
      </dsp:txBody>
      <dsp:txXfrm>
        <a:off x="3970727" y="2971800"/>
        <a:ext cx="945322" cy="472661"/>
      </dsp:txXfrm>
    </dsp:sp>
    <dsp:sp modelId="{FB9D727E-0400-4ACC-B10F-4D745E37D2B9}">
      <dsp:nvSpPr>
        <dsp:cNvPr id="0" name=""/>
        <dsp:cNvSpPr/>
      </dsp:nvSpPr>
      <dsp:spPr>
        <a:xfrm>
          <a:off x="3970727" y="3642979"/>
          <a:ext cx="945322" cy="472661"/>
        </a:xfrm>
        <a:prstGeom prst="rect">
          <a:avLst/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tx1"/>
              </a:solidFill>
            </a:rPr>
            <a:t>Fire Department</a:t>
          </a:r>
          <a:endParaRPr lang="en-US" sz="1000" b="1" kern="1200" dirty="0">
            <a:solidFill>
              <a:schemeClr val="tx1"/>
            </a:solidFill>
          </a:endParaRPr>
        </a:p>
      </dsp:txBody>
      <dsp:txXfrm>
        <a:off x="3970727" y="3642979"/>
        <a:ext cx="945322" cy="472661"/>
      </dsp:txXfrm>
    </dsp:sp>
    <dsp:sp modelId="{9FA7DC74-E666-49A5-A81A-90F02091D47F}">
      <dsp:nvSpPr>
        <dsp:cNvPr id="0" name=""/>
        <dsp:cNvSpPr/>
      </dsp:nvSpPr>
      <dsp:spPr>
        <a:xfrm>
          <a:off x="3970727" y="4314158"/>
          <a:ext cx="945322" cy="472661"/>
        </a:xfrm>
        <a:prstGeom prst="rect">
          <a:avLst/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tx1"/>
              </a:solidFill>
            </a:rPr>
            <a:t>Seymour Ambulance</a:t>
          </a:r>
          <a:endParaRPr lang="en-US" sz="1000" b="1" kern="1200" dirty="0">
            <a:solidFill>
              <a:schemeClr val="tx1"/>
            </a:solidFill>
          </a:endParaRPr>
        </a:p>
      </dsp:txBody>
      <dsp:txXfrm>
        <a:off x="3970727" y="4314158"/>
        <a:ext cx="945322" cy="472661"/>
      </dsp:txXfrm>
    </dsp:sp>
    <dsp:sp modelId="{9B363BE4-413D-44B6-AD57-27EDF5F8D684}">
      <dsp:nvSpPr>
        <dsp:cNvPr id="0" name=""/>
        <dsp:cNvSpPr/>
      </dsp:nvSpPr>
      <dsp:spPr>
        <a:xfrm>
          <a:off x="3970727" y="4985338"/>
          <a:ext cx="945322" cy="472661"/>
        </a:xfrm>
        <a:prstGeom prst="rect">
          <a:avLst/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tx1"/>
              </a:solidFill>
            </a:rPr>
            <a:t>Emergency Management</a:t>
          </a:r>
          <a:endParaRPr lang="en-US" sz="1000" b="1" kern="1200" dirty="0">
            <a:solidFill>
              <a:schemeClr val="tx1"/>
            </a:solidFill>
          </a:endParaRPr>
        </a:p>
      </dsp:txBody>
      <dsp:txXfrm>
        <a:off x="3970727" y="4985338"/>
        <a:ext cx="945322" cy="472661"/>
      </dsp:txXfrm>
    </dsp:sp>
    <dsp:sp modelId="{072274EA-6001-4FB8-8456-6616B408DE7A}">
      <dsp:nvSpPr>
        <dsp:cNvPr id="0" name=""/>
        <dsp:cNvSpPr/>
      </dsp:nvSpPr>
      <dsp:spPr>
        <a:xfrm>
          <a:off x="2590555" y="2300620"/>
          <a:ext cx="945322" cy="472661"/>
        </a:xfrm>
        <a:prstGeom prst="rect">
          <a:avLst/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tx1"/>
              </a:solidFill>
            </a:rPr>
            <a:t>Town Counsel</a:t>
          </a:r>
          <a:endParaRPr lang="en-US" sz="1000" b="1" kern="1200" dirty="0">
            <a:solidFill>
              <a:schemeClr val="tx1"/>
            </a:solidFill>
          </a:endParaRPr>
        </a:p>
      </dsp:txBody>
      <dsp:txXfrm>
        <a:off x="2590555" y="2300620"/>
        <a:ext cx="945322" cy="472661"/>
      </dsp:txXfrm>
    </dsp:sp>
    <dsp:sp modelId="{04806D48-1983-4F12-BC32-77FBC95A713E}">
      <dsp:nvSpPr>
        <dsp:cNvPr id="0" name=""/>
        <dsp:cNvSpPr/>
      </dsp:nvSpPr>
      <dsp:spPr>
        <a:xfrm>
          <a:off x="6022077" y="1629441"/>
          <a:ext cx="945322" cy="472661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tx1"/>
              </a:solidFill>
            </a:rPr>
            <a:t>Assistant to the First Selectwoman</a:t>
          </a:r>
          <a:endParaRPr lang="en-US" sz="1000" b="1" kern="1200" dirty="0">
            <a:solidFill>
              <a:schemeClr val="tx1"/>
            </a:solidFill>
          </a:endParaRPr>
        </a:p>
      </dsp:txBody>
      <dsp:txXfrm>
        <a:off x="6022077" y="1629441"/>
        <a:ext cx="945322" cy="4726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D93AC2-FB01-4AA1-82F4-79A0EB0491A2}">
      <dsp:nvSpPr>
        <dsp:cNvPr id="0" name=""/>
        <dsp:cNvSpPr/>
      </dsp:nvSpPr>
      <dsp:spPr>
        <a:xfrm>
          <a:off x="5787934" y="1630084"/>
          <a:ext cx="113303" cy="4963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6375"/>
              </a:lnTo>
              <a:lnTo>
                <a:pt x="113303" y="496375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965BD6-6B04-45ED-A2F6-445E3B785F8A}">
      <dsp:nvSpPr>
        <dsp:cNvPr id="0" name=""/>
        <dsp:cNvSpPr/>
      </dsp:nvSpPr>
      <dsp:spPr>
        <a:xfrm>
          <a:off x="3176565" y="3162375"/>
          <a:ext cx="2611368" cy="226606"/>
        </a:xfrm>
        <a:custGeom>
          <a:avLst/>
          <a:gdLst/>
          <a:ahLst/>
          <a:cxnLst/>
          <a:rect l="0" t="0" r="0" b="0"/>
          <a:pathLst>
            <a:path>
              <a:moveTo>
                <a:pt x="2611368" y="0"/>
              </a:moveTo>
              <a:lnTo>
                <a:pt x="2611368" y="113303"/>
              </a:lnTo>
              <a:lnTo>
                <a:pt x="0" y="113303"/>
              </a:lnTo>
              <a:lnTo>
                <a:pt x="0" y="226606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816964-4E43-417B-8187-3E32A7891ACC}">
      <dsp:nvSpPr>
        <dsp:cNvPr id="0" name=""/>
        <dsp:cNvSpPr/>
      </dsp:nvSpPr>
      <dsp:spPr>
        <a:xfrm>
          <a:off x="4050618" y="3928521"/>
          <a:ext cx="161861" cy="4963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6375"/>
              </a:lnTo>
              <a:lnTo>
                <a:pt x="161861" y="496375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A81802-27AF-401A-8845-BB2A643C959E}">
      <dsp:nvSpPr>
        <dsp:cNvPr id="0" name=""/>
        <dsp:cNvSpPr/>
      </dsp:nvSpPr>
      <dsp:spPr>
        <a:xfrm>
          <a:off x="4482249" y="3162375"/>
          <a:ext cx="1305684" cy="226606"/>
        </a:xfrm>
        <a:custGeom>
          <a:avLst/>
          <a:gdLst/>
          <a:ahLst/>
          <a:cxnLst/>
          <a:rect l="0" t="0" r="0" b="0"/>
          <a:pathLst>
            <a:path>
              <a:moveTo>
                <a:pt x="1305684" y="0"/>
              </a:moveTo>
              <a:lnTo>
                <a:pt x="1305684" y="113303"/>
              </a:lnTo>
              <a:lnTo>
                <a:pt x="0" y="113303"/>
              </a:lnTo>
              <a:lnTo>
                <a:pt x="0" y="226606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091F23-1A1C-4369-8A2C-76202A720769}">
      <dsp:nvSpPr>
        <dsp:cNvPr id="0" name=""/>
        <dsp:cNvSpPr/>
      </dsp:nvSpPr>
      <dsp:spPr>
        <a:xfrm>
          <a:off x="5356303" y="3928521"/>
          <a:ext cx="161861" cy="12625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62521"/>
              </a:lnTo>
              <a:lnTo>
                <a:pt x="161861" y="1262521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11E237-F699-442E-A1D6-D29E3E102B38}">
      <dsp:nvSpPr>
        <dsp:cNvPr id="0" name=""/>
        <dsp:cNvSpPr/>
      </dsp:nvSpPr>
      <dsp:spPr>
        <a:xfrm>
          <a:off x="5356303" y="3928521"/>
          <a:ext cx="161861" cy="4963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6375"/>
              </a:lnTo>
              <a:lnTo>
                <a:pt x="161861" y="496375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E55DD2-EFB4-48B6-93A7-5197F4873921}">
      <dsp:nvSpPr>
        <dsp:cNvPr id="0" name=""/>
        <dsp:cNvSpPr/>
      </dsp:nvSpPr>
      <dsp:spPr>
        <a:xfrm>
          <a:off x="5742214" y="3162375"/>
          <a:ext cx="91440" cy="22660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6606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C966EE-3A0D-48B0-8C9E-CFF52349B868}">
      <dsp:nvSpPr>
        <dsp:cNvPr id="0" name=""/>
        <dsp:cNvSpPr/>
      </dsp:nvSpPr>
      <dsp:spPr>
        <a:xfrm>
          <a:off x="6661987" y="3928521"/>
          <a:ext cx="161861" cy="4963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6375"/>
              </a:lnTo>
              <a:lnTo>
                <a:pt x="161861" y="496375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125D57-35A4-4C3B-8D10-EC0D450EA43F}">
      <dsp:nvSpPr>
        <dsp:cNvPr id="0" name=""/>
        <dsp:cNvSpPr/>
      </dsp:nvSpPr>
      <dsp:spPr>
        <a:xfrm>
          <a:off x="5787934" y="3162375"/>
          <a:ext cx="1305684" cy="2266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303"/>
              </a:lnTo>
              <a:lnTo>
                <a:pt x="1305684" y="113303"/>
              </a:lnTo>
              <a:lnTo>
                <a:pt x="1305684" y="226606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245F03-4FBC-4D41-900B-FF3C2940C09A}">
      <dsp:nvSpPr>
        <dsp:cNvPr id="0" name=""/>
        <dsp:cNvSpPr/>
      </dsp:nvSpPr>
      <dsp:spPr>
        <a:xfrm>
          <a:off x="7967671" y="3928521"/>
          <a:ext cx="161861" cy="12625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62521"/>
              </a:lnTo>
              <a:lnTo>
                <a:pt x="161861" y="1262521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57A948-1412-4A5C-877A-751AF4BA82A8}">
      <dsp:nvSpPr>
        <dsp:cNvPr id="0" name=""/>
        <dsp:cNvSpPr/>
      </dsp:nvSpPr>
      <dsp:spPr>
        <a:xfrm>
          <a:off x="7967671" y="3928521"/>
          <a:ext cx="161861" cy="4963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6375"/>
              </a:lnTo>
              <a:lnTo>
                <a:pt x="161861" y="496375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145065-EDFB-468F-BB1A-0655909A86E6}">
      <dsp:nvSpPr>
        <dsp:cNvPr id="0" name=""/>
        <dsp:cNvSpPr/>
      </dsp:nvSpPr>
      <dsp:spPr>
        <a:xfrm>
          <a:off x="5787934" y="3162375"/>
          <a:ext cx="2611368" cy="2266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303"/>
              </a:lnTo>
              <a:lnTo>
                <a:pt x="2611368" y="113303"/>
              </a:lnTo>
              <a:lnTo>
                <a:pt x="2611368" y="226606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9155BC-7D95-4191-9569-967707456DAB}">
      <dsp:nvSpPr>
        <dsp:cNvPr id="0" name=""/>
        <dsp:cNvSpPr/>
      </dsp:nvSpPr>
      <dsp:spPr>
        <a:xfrm>
          <a:off x="5742214" y="1630084"/>
          <a:ext cx="91440" cy="99275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92751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5EC859-7248-4FBE-AAC0-34E59A4B5E3A}">
      <dsp:nvSpPr>
        <dsp:cNvPr id="0" name=""/>
        <dsp:cNvSpPr/>
      </dsp:nvSpPr>
      <dsp:spPr>
        <a:xfrm>
          <a:off x="5742214" y="863939"/>
          <a:ext cx="91440" cy="22660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6606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152AFF-C99A-47B3-9BD3-359B73A6B85C}">
      <dsp:nvSpPr>
        <dsp:cNvPr id="0" name=""/>
        <dsp:cNvSpPr/>
      </dsp:nvSpPr>
      <dsp:spPr>
        <a:xfrm>
          <a:off x="5154137" y="650"/>
          <a:ext cx="1267592" cy="863289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tx1"/>
              </a:solidFill>
            </a:rPr>
            <a:t>Residents of the Town of Seymour</a:t>
          </a:r>
          <a:endParaRPr lang="en-US" sz="1200" b="1" kern="1200" dirty="0">
            <a:solidFill>
              <a:schemeClr val="tx1"/>
            </a:solidFill>
          </a:endParaRPr>
        </a:p>
      </dsp:txBody>
      <dsp:txXfrm>
        <a:off x="5154137" y="650"/>
        <a:ext cx="1267592" cy="863289"/>
      </dsp:txXfrm>
    </dsp:sp>
    <dsp:sp modelId="{EB12E4D8-E7F1-4C62-B520-31141AFC5A55}">
      <dsp:nvSpPr>
        <dsp:cNvPr id="0" name=""/>
        <dsp:cNvSpPr/>
      </dsp:nvSpPr>
      <dsp:spPr>
        <a:xfrm>
          <a:off x="5248395" y="1090545"/>
          <a:ext cx="1079078" cy="539539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tx1"/>
              </a:solidFill>
            </a:rPr>
            <a:t>First Selectwoman</a:t>
          </a:r>
          <a:endParaRPr lang="en-US" sz="1200" b="1" kern="1200" dirty="0">
            <a:solidFill>
              <a:schemeClr val="tx1"/>
            </a:solidFill>
          </a:endParaRPr>
        </a:p>
      </dsp:txBody>
      <dsp:txXfrm>
        <a:off x="5248395" y="1090545"/>
        <a:ext cx="1079078" cy="539539"/>
      </dsp:txXfrm>
    </dsp:sp>
    <dsp:sp modelId="{FA39E77E-BCB5-4898-9C35-4015320503D0}">
      <dsp:nvSpPr>
        <dsp:cNvPr id="0" name=""/>
        <dsp:cNvSpPr/>
      </dsp:nvSpPr>
      <dsp:spPr>
        <a:xfrm>
          <a:off x="5248395" y="2622836"/>
          <a:ext cx="1079078" cy="539539"/>
        </a:xfrm>
        <a:prstGeom prst="rect">
          <a:avLst/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tx1"/>
              </a:solidFill>
            </a:rPr>
            <a:t>Finance Director</a:t>
          </a:r>
          <a:endParaRPr lang="en-US" sz="1200" b="1" kern="1200" dirty="0">
            <a:solidFill>
              <a:schemeClr val="tx1"/>
            </a:solidFill>
          </a:endParaRPr>
        </a:p>
      </dsp:txBody>
      <dsp:txXfrm>
        <a:off x="5248395" y="2622836"/>
        <a:ext cx="1079078" cy="539539"/>
      </dsp:txXfrm>
    </dsp:sp>
    <dsp:sp modelId="{3340FEC7-4108-4CFE-A78E-0CA98D30B777}">
      <dsp:nvSpPr>
        <dsp:cNvPr id="0" name=""/>
        <dsp:cNvSpPr/>
      </dsp:nvSpPr>
      <dsp:spPr>
        <a:xfrm>
          <a:off x="7859764" y="3388982"/>
          <a:ext cx="1079078" cy="539539"/>
        </a:xfrm>
        <a:prstGeom prst="rect">
          <a:avLst/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tx1"/>
              </a:solidFill>
            </a:rPr>
            <a:t>Accounting Manager</a:t>
          </a:r>
          <a:endParaRPr lang="en-US" sz="1000" b="1" kern="1200" dirty="0">
            <a:solidFill>
              <a:schemeClr val="tx1"/>
            </a:solidFill>
          </a:endParaRPr>
        </a:p>
      </dsp:txBody>
      <dsp:txXfrm>
        <a:off x="7859764" y="3388982"/>
        <a:ext cx="1079078" cy="539539"/>
      </dsp:txXfrm>
    </dsp:sp>
    <dsp:sp modelId="{151F3D73-E132-4B10-9F2C-66818C46276B}">
      <dsp:nvSpPr>
        <dsp:cNvPr id="0" name=""/>
        <dsp:cNvSpPr/>
      </dsp:nvSpPr>
      <dsp:spPr>
        <a:xfrm>
          <a:off x="8129533" y="4155127"/>
          <a:ext cx="1079078" cy="539539"/>
        </a:xfrm>
        <a:prstGeom prst="rect">
          <a:avLst/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tx1"/>
              </a:solidFill>
            </a:rPr>
            <a:t>Accounting Aide</a:t>
          </a:r>
          <a:endParaRPr lang="en-US" sz="1000" b="1" kern="1200" dirty="0">
            <a:solidFill>
              <a:schemeClr val="tx1"/>
            </a:solidFill>
          </a:endParaRPr>
        </a:p>
      </dsp:txBody>
      <dsp:txXfrm>
        <a:off x="8129533" y="4155127"/>
        <a:ext cx="1079078" cy="539539"/>
      </dsp:txXfrm>
    </dsp:sp>
    <dsp:sp modelId="{05DE9C8E-882D-4FA6-A8C0-F905E1E9BFA1}">
      <dsp:nvSpPr>
        <dsp:cNvPr id="0" name=""/>
        <dsp:cNvSpPr/>
      </dsp:nvSpPr>
      <dsp:spPr>
        <a:xfrm>
          <a:off x="8129533" y="4921272"/>
          <a:ext cx="1079078" cy="539539"/>
        </a:xfrm>
        <a:prstGeom prst="rect">
          <a:avLst/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b="1" kern="1200" dirty="0" smtClean="0">
            <a:solidFill>
              <a:schemeClr val="tx1"/>
            </a:solidFill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tx1"/>
              </a:solidFill>
            </a:rPr>
            <a:t>Payroll and Benefits Coordinator     </a:t>
          </a:r>
          <a:r>
            <a:rPr lang="en-US" sz="800" b="1" kern="1200" dirty="0" smtClean="0">
              <a:solidFill>
                <a:schemeClr val="tx1"/>
              </a:solidFill>
            </a:rPr>
            <a:t>(Open)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b="1" kern="1200" dirty="0">
            <a:solidFill>
              <a:schemeClr val="tx1"/>
            </a:solidFill>
          </a:endParaRPr>
        </a:p>
      </dsp:txBody>
      <dsp:txXfrm>
        <a:off x="8129533" y="4921272"/>
        <a:ext cx="1079078" cy="539539"/>
      </dsp:txXfrm>
    </dsp:sp>
    <dsp:sp modelId="{43A870B9-AED8-488D-9639-D4E70CF63324}">
      <dsp:nvSpPr>
        <dsp:cNvPr id="0" name=""/>
        <dsp:cNvSpPr/>
      </dsp:nvSpPr>
      <dsp:spPr>
        <a:xfrm>
          <a:off x="6554079" y="3388982"/>
          <a:ext cx="1079078" cy="539539"/>
        </a:xfrm>
        <a:prstGeom prst="rect">
          <a:avLst/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tx1"/>
              </a:solidFill>
            </a:rPr>
            <a:t>Tax Collector</a:t>
          </a:r>
          <a:endParaRPr lang="en-US" sz="1000" b="1" kern="1200" dirty="0">
            <a:solidFill>
              <a:schemeClr val="tx1"/>
            </a:solidFill>
          </a:endParaRPr>
        </a:p>
      </dsp:txBody>
      <dsp:txXfrm>
        <a:off x="6554079" y="3388982"/>
        <a:ext cx="1079078" cy="539539"/>
      </dsp:txXfrm>
    </dsp:sp>
    <dsp:sp modelId="{98F2B54B-54D6-49FC-92E5-1AF10D4BD1AF}">
      <dsp:nvSpPr>
        <dsp:cNvPr id="0" name=""/>
        <dsp:cNvSpPr/>
      </dsp:nvSpPr>
      <dsp:spPr>
        <a:xfrm>
          <a:off x="6823849" y="4155127"/>
          <a:ext cx="1079078" cy="539539"/>
        </a:xfrm>
        <a:prstGeom prst="rect">
          <a:avLst/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tx1"/>
              </a:solidFill>
            </a:rPr>
            <a:t>Assistant Tax Collector</a:t>
          </a:r>
          <a:endParaRPr lang="en-US" sz="1000" b="1" kern="1200" dirty="0">
            <a:solidFill>
              <a:schemeClr val="tx1"/>
            </a:solidFill>
          </a:endParaRPr>
        </a:p>
      </dsp:txBody>
      <dsp:txXfrm>
        <a:off x="6823849" y="4155127"/>
        <a:ext cx="1079078" cy="539539"/>
      </dsp:txXfrm>
    </dsp:sp>
    <dsp:sp modelId="{CEB9F16A-9B8F-464A-A523-D9B708FFA312}">
      <dsp:nvSpPr>
        <dsp:cNvPr id="0" name=""/>
        <dsp:cNvSpPr/>
      </dsp:nvSpPr>
      <dsp:spPr>
        <a:xfrm>
          <a:off x="5248395" y="3388982"/>
          <a:ext cx="1079078" cy="539539"/>
        </a:xfrm>
        <a:prstGeom prst="rect">
          <a:avLst/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tx1"/>
              </a:solidFill>
            </a:rPr>
            <a:t>Tax Assessor</a:t>
          </a:r>
          <a:endParaRPr lang="en-US" sz="1000" b="1" kern="1200" dirty="0">
            <a:solidFill>
              <a:schemeClr val="tx1"/>
            </a:solidFill>
          </a:endParaRPr>
        </a:p>
      </dsp:txBody>
      <dsp:txXfrm>
        <a:off x="5248395" y="3388982"/>
        <a:ext cx="1079078" cy="539539"/>
      </dsp:txXfrm>
    </dsp:sp>
    <dsp:sp modelId="{CAD05C0C-D742-4DAC-B21C-C90BF1ABA26B}">
      <dsp:nvSpPr>
        <dsp:cNvPr id="0" name=""/>
        <dsp:cNvSpPr/>
      </dsp:nvSpPr>
      <dsp:spPr>
        <a:xfrm>
          <a:off x="5518164" y="4155127"/>
          <a:ext cx="1079078" cy="539539"/>
        </a:xfrm>
        <a:prstGeom prst="rect">
          <a:avLst/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tx1"/>
              </a:solidFill>
            </a:rPr>
            <a:t>Assistant Assessor</a:t>
          </a:r>
          <a:endParaRPr lang="en-US" sz="1000" b="1" kern="1200" dirty="0">
            <a:solidFill>
              <a:schemeClr val="tx1"/>
            </a:solidFill>
          </a:endParaRPr>
        </a:p>
      </dsp:txBody>
      <dsp:txXfrm>
        <a:off x="5518164" y="4155127"/>
        <a:ext cx="1079078" cy="539539"/>
      </dsp:txXfrm>
    </dsp:sp>
    <dsp:sp modelId="{36793C68-1E70-4058-B998-85F3CBF97F01}">
      <dsp:nvSpPr>
        <dsp:cNvPr id="0" name=""/>
        <dsp:cNvSpPr/>
      </dsp:nvSpPr>
      <dsp:spPr>
        <a:xfrm>
          <a:off x="5518164" y="4921272"/>
          <a:ext cx="1079078" cy="539539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tx1"/>
              </a:solidFill>
            </a:rPr>
            <a:t>Assessor’s Office Clerk                   </a:t>
          </a:r>
          <a:r>
            <a:rPr lang="en-US" sz="800" b="1" kern="1200" dirty="0" smtClean="0">
              <a:solidFill>
                <a:schemeClr val="tx1"/>
              </a:solidFill>
            </a:rPr>
            <a:t>(Open)</a:t>
          </a:r>
          <a:endParaRPr lang="en-US" sz="800" b="1" kern="1200" dirty="0">
            <a:solidFill>
              <a:schemeClr val="tx1"/>
            </a:solidFill>
          </a:endParaRPr>
        </a:p>
      </dsp:txBody>
      <dsp:txXfrm>
        <a:off x="5518164" y="4921272"/>
        <a:ext cx="1079078" cy="539539"/>
      </dsp:txXfrm>
    </dsp:sp>
    <dsp:sp modelId="{CABCF855-3645-4C62-AC71-2B47BAEE83FC}">
      <dsp:nvSpPr>
        <dsp:cNvPr id="0" name=""/>
        <dsp:cNvSpPr/>
      </dsp:nvSpPr>
      <dsp:spPr>
        <a:xfrm>
          <a:off x="3942710" y="3388982"/>
          <a:ext cx="1079078" cy="539539"/>
        </a:xfrm>
        <a:prstGeom prst="rect">
          <a:avLst/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tx1"/>
              </a:solidFill>
            </a:rPr>
            <a:t>Town Clerk</a:t>
          </a:r>
          <a:endParaRPr lang="en-US" sz="1000" b="1" kern="1200" dirty="0">
            <a:solidFill>
              <a:schemeClr val="tx1"/>
            </a:solidFill>
          </a:endParaRPr>
        </a:p>
      </dsp:txBody>
      <dsp:txXfrm>
        <a:off x="3942710" y="3388982"/>
        <a:ext cx="1079078" cy="539539"/>
      </dsp:txXfrm>
    </dsp:sp>
    <dsp:sp modelId="{CA1F41B2-D6BF-4B35-A942-758F101A18DB}">
      <dsp:nvSpPr>
        <dsp:cNvPr id="0" name=""/>
        <dsp:cNvSpPr/>
      </dsp:nvSpPr>
      <dsp:spPr>
        <a:xfrm>
          <a:off x="4212480" y="4155127"/>
          <a:ext cx="1079078" cy="539539"/>
        </a:xfrm>
        <a:prstGeom prst="rect">
          <a:avLst/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tx1"/>
              </a:solidFill>
            </a:rPr>
            <a:t>Assistant Town Clerk</a:t>
          </a:r>
          <a:endParaRPr lang="en-US" sz="1000" b="1" kern="1200" dirty="0">
            <a:solidFill>
              <a:schemeClr val="tx1"/>
            </a:solidFill>
          </a:endParaRPr>
        </a:p>
      </dsp:txBody>
      <dsp:txXfrm>
        <a:off x="4212480" y="4155127"/>
        <a:ext cx="1079078" cy="539539"/>
      </dsp:txXfrm>
    </dsp:sp>
    <dsp:sp modelId="{DFC5598B-2BDD-4090-A515-2E5CF985813E}">
      <dsp:nvSpPr>
        <dsp:cNvPr id="0" name=""/>
        <dsp:cNvSpPr/>
      </dsp:nvSpPr>
      <dsp:spPr>
        <a:xfrm>
          <a:off x="2637026" y="3388982"/>
          <a:ext cx="1079078" cy="539539"/>
        </a:xfrm>
        <a:prstGeom prst="rect">
          <a:avLst/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tx1"/>
              </a:solidFill>
            </a:rPr>
            <a:t>Town Hall Floater </a:t>
          </a:r>
          <a:r>
            <a:rPr lang="en-US" sz="800" b="1" kern="1200" dirty="0" smtClean="0">
              <a:solidFill>
                <a:schemeClr val="tx1"/>
              </a:solidFill>
            </a:rPr>
            <a:t>(Open)</a:t>
          </a:r>
          <a:endParaRPr lang="en-US" sz="800" b="1" kern="1200" dirty="0">
            <a:solidFill>
              <a:schemeClr val="tx1"/>
            </a:solidFill>
          </a:endParaRPr>
        </a:p>
      </dsp:txBody>
      <dsp:txXfrm>
        <a:off x="2637026" y="3388982"/>
        <a:ext cx="1079078" cy="539539"/>
      </dsp:txXfrm>
    </dsp:sp>
    <dsp:sp modelId="{04806D48-1983-4F12-BC32-77FBC95A713E}">
      <dsp:nvSpPr>
        <dsp:cNvPr id="0" name=""/>
        <dsp:cNvSpPr/>
      </dsp:nvSpPr>
      <dsp:spPr>
        <a:xfrm>
          <a:off x="5901237" y="1856691"/>
          <a:ext cx="1079078" cy="539539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tx1"/>
              </a:solidFill>
            </a:rPr>
            <a:t>Assistant to the First Selectwoman</a:t>
          </a:r>
          <a:endParaRPr lang="en-US" sz="1200" b="1" kern="1200" dirty="0">
            <a:solidFill>
              <a:schemeClr val="tx1"/>
            </a:solidFill>
          </a:endParaRPr>
        </a:p>
      </dsp:txBody>
      <dsp:txXfrm>
        <a:off x="5901237" y="1856691"/>
        <a:ext cx="1079078" cy="53953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D93AC2-FB01-4AA1-82F4-79A0EB0491A2}">
      <dsp:nvSpPr>
        <dsp:cNvPr id="0" name=""/>
        <dsp:cNvSpPr/>
      </dsp:nvSpPr>
      <dsp:spPr>
        <a:xfrm>
          <a:off x="6317064" y="1253720"/>
          <a:ext cx="91440" cy="38180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1802"/>
              </a:lnTo>
              <a:lnTo>
                <a:pt x="132870" y="38180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031ED7-1CBE-4A29-922A-E1916FAA50C9}">
      <dsp:nvSpPr>
        <dsp:cNvPr id="0" name=""/>
        <dsp:cNvSpPr/>
      </dsp:nvSpPr>
      <dsp:spPr>
        <a:xfrm>
          <a:off x="839105" y="3021630"/>
          <a:ext cx="2259686" cy="174300"/>
        </a:xfrm>
        <a:custGeom>
          <a:avLst/>
          <a:gdLst/>
          <a:ahLst/>
          <a:cxnLst/>
          <a:rect l="0" t="0" r="0" b="0"/>
          <a:pathLst>
            <a:path>
              <a:moveTo>
                <a:pt x="2259686" y="0"/>
              </a:moveTo>
              <a:lnTo>
                <a:pt x="2259686" y="87150"/>
              </a:lnTo>
              <a:lnTo>
                <a:pt x="0" y="87150"/>
              </a:lnTo>
              <a:lnTo>
                <a:pt x="0" y="17430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6E9FB3-B688-4ED7-8023-DB4550B4A1AA}">
      <dsp:nvSpPr>
        <dsp:cNvPr id="0" name=""/>
        <dsp:cNvSpPr/>
      </dsp:nvSpPr>
      <dsp:spPr>
        <a:xfrm>
          <a:off x="1797690" y="3610933"/>
          <a:ext cx="91440" cy="38180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1802"/>
              </a:lnTo>
              <a:lnTo>
                <a:pt x="132870" y="38180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BBA070-FA58-487F-8652-92FFB29AED97}">
      <dsp:nvSpPr>
        <dsp:cNvPr id="0" name=""/>
        <dsp:cNvSpPr/>
      </dsp:nvSpPr>
      <dsp:spPr>
        <a:xfrm>
          <a:off x="1843410" y="3610933"/>
          <a:ext cx="124500" cy="15604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60408"/>
              </a:lnTo>
              <a:lnTo>
                <a:pt x="124500" y="156040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177419-4FC7-466C-8330-DF208BA9C879}">
      <dsp:nvSpPr>
        <dsp:cNvPr id="0" name=""/>
        <dsp:cNvSpPr/>
      </dsp:nvSpPr>
      <dsp:spPr>
        <a:xfrm>
          <a:off x="1843410" y="3610933"/>
          <a:ext cx="124500" cy="9711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71105"/>
              </a:lnTo>
              <a:lnTo>
                <a:pt x="124500" y="971105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6BDAA2-C879-40D3-9FA2-9371612954E9}">
      <dsp:nvSpPr>
        <dsp:cNvPr id="0" name=""/>
        <dsp:cNvSpPr/>
      </dsp:nvSpPr>
      <dsp:spPr>
        <a:xfrm>
          <a:off x="1843410" y="3021630"/>
          <a:ext cx="1255381" cy="174300"/>
        </a:xfrm>
        <a:custGeom>
          <a:avLst/>
          <a:gdLst/>
          <a:ahLst/>
          <a:cxnLst/>
          <a:rect l="0" t="0" r="0" b="0"/>
          <a:pathLst>
            <a:path>
              <a:moveTo>
                <a:pt x="1255381" y="0"/>
              </a:moveTo>
              <a:lnTo>
                <a:pt x="1255381" y="87150"/>
              </a:lnTo>
              <a:lnTo>
                <a:pt x="0" y="87150"/>
              </a:lnTo>
              <a:lnTo>
                <a:pt x="0" y="17430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DBBF47-0D80-40FF-AA97-3E1CF494898C}">
      <dsp:nvSpPr>
        <dsp:cNvPr id="0" name=""/>
        <dsp:cNvSpPr/>
      </dsp:nvSpPr>
      <dsp:spPr>
        <a:xfrm>
          <a:off x="2810365" y="3610933"/>
          <a:ext cx="124500" cy="3818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802"/>
              </a:lnTo>
              <a:lnTo>
                <a:pt x="124500" y="38180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E2B133-A11A-4E2D-A73D-0FC1FBFD461C}">
      <dsp:nvSpPr>
        <dsp:cNvPr id="0" name=""/>
        <dsp:cNvSpPr/>
      </dsp:nvSpPr>
      <dsp:spPr>
        <a:xfrm>
          <a:off x="3053072" y="3021630"/>
          <a:ext cx="91440" cy="17430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7150"/>
              </a:lnTo>
              <a:lnTo>
                <a:pt x="89295" y="87150"/>
              </a:lnTo>
              <a:lnTo>
                <a:pt x="89295" y="17430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BC28AC-15EA-4C61-B106-9B4784F0150E}">
      <dsp:nvSpPr>
        <dsp:cNvPr id="0" name=""/>
        <dsp:cNvSpPr/>
      </dsp:nvSpPr>
      <dsp:spPr>
        <a:xfrm>
          <a:off x="4308453" y="4200236"/>
          <a:ext cx="91440" cy="38180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1802"/>
              </a:lnTo>
              <a:lnTo>
                <a:pt x="132870" y="38180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7774A0-DCA9-45FF-996E-FED6F8052C31}">
      <dsp:nvSpPr>
        <dsp:cNvPr id="0" name=""/>
        <dsp:cNvSpPr/>
      </dsp:nvSpPr>
      <dsp:spPr>
        <a:xfrm>
          <a:off x="4308453" y="3610933"/>
          <a:ext cx="91440" cy="17430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430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13FCB2-37A5-478B-A034-81CA0F3E0C5A}">
      <dsp:nvSpPr>
        <dsp:cNvPr id="0" name=""/>
        <dsp:cNvSpPr/>
      </dsp:nvSpPr>
      <dsp:spPr>
        <a:xfrm>
          <a:off x="3098792" y="3021630"/>
          <a:ext cx="1255381" cy="1743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150"/>
              </a:lnTo>
              <a:lnTo>
                <a:pt x="1255381" y="87150"/>
              </a:lnTo>
              <a:lnTo>
                <a:pt x="1255381" y="17430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61F21B-DA98-473D-B5AC-97263FAF10D3}">
      <dsp:nvSpPr>
        <dsp:cNvPr id="0" name=""/>
        <dsp:cNvSpPr/>
      </dsp:nvSpPr>
      <dsp:spPr>
        <a:xfrm>
          <a:off x="3098792" y="3021630"/>
          <a:ext cx="2259686" cy="1743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150"/>
              </a:lnTo>
              <a:lnTo>
                <a:pt x="2259686" y="87150"/>
              </a:lnTo>
              <a:lnTo>
                <a:pt x="2259686" y="17430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FFE87A-7D00-4823-9759-752940AAB6AC}">
      <dsp:nvSpPr>
        <dsp:cNvPr id="0" name=""/>
        <dsp:cNvSpPr/>
      </dsp:nvSpPr>
      <dsp:spPr>
        <a:xfrm>
          <a:off x="3098792" y="2432326"/>
          <a:ext cx="3263992" cy="174300"/>
        </a:xfrm>
        <a:custGeom>
          <a:avLst/>
          <a:gdLst/>
          <a:ahLst/>
          <a:cxnLst/>
          <a:rect l="0" t="0" r="0" b="0"/>
          <a:pathLst>
            <a:path>
              <a:moveTo>
                <a:pt x="3263992" y="0"/>
              </a:moveTo>
              <a:lnTo>
                <a:pt x="3263992" y="87150"/>
              </a:lnTo>
              <a:lnTo>
                <a:pt x="0" y="87150"/>
              </a:lnTo>
              <a:lnTo>
                <a:pt x="0" y="17430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D55E17-AB08-47A1-BD70-EA16CEC7A756}">
      <dsp:nvSpPr>
        <dsp:cNvPr id="0" name=""/>
        <dsp:cNvSpPr/>
      </dsp:nvSpPr>
      <dsp:spPr>
        <a:xfrm>
          <a:off x="6819217" y="3021630"/>
          <a:ext cx="91440" cy="38180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1802"/>
              </a:lnTo>
              <a:lnTo>
                <a:pt x="132870" y="38180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1F7F1F-038D-47F3-ACDF-379952DD369F}">
      <dsp:nvSpPr>
        <dsp:cNvPr id="0" name=""/>
        <dsp:cNvSpPr/>
      </dsp:nvSpPr>
      <dsp:spPr>
        <a:xfrm>
          <a:off x="5528630" y="4789539"/>
          <a:ext cx="124500" cy="9711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71105"/>
              </a:lnTo>
              <a:lnTo>
                <a:pt x="124500" y="971105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04B3CA-7090-4859-B00B-CF31D6B96F51}">
      <dsp:nvSpPr>
        <dsp:cNvPr id="0" name=""/>
        <dsp:cNvSpPr/>
      </dsp:nvSpPr>
      <dsp:spPr>
        <a:xfrm>
          <a:off x="5528630" y="4789539"/>
          <a:ext cx="124500" cy="3818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802"/>
              </a:lnTo>
              <a:lnTo>
                <a:pt x="124500" y="38180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35A5C1-38F6-4903-8FCD-FCD4112153A5}">
      <dsp:nvSpPr>
        <dsp:cNvPr id="0" name=""/>
        <dsp:cNvSpPr/>
      </dsp:nvSpPr>
      <dsp:spPr>
        <a:xfrm>
          <a:off x="5814911" y="4200236"/>
          <a:ext cx="91440" cy="17430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430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058BA8-052D-4705-BAA5-D8A6D239612F}">
      <dsp:nvSpPr>
        <dsp:cNvPr id="0" name=""/>
        <dsp:cNvSpPr/>
      </dsp:nvSpPr>
      <dsp:spPr>
        <a:xfrm>
          <a:off x="5860631" y="3021630"/>
          <a:ext cx="1004305" cy="763604"/>
        </a:xfrm>
        <a:custGeom>
          <a:avLst/>
          <a:gdLst/>
          <a:ahLst/>
          <a:cxnLst/>
          <a:rect l="0" t="0" r="0" b="0"/>
          <a:pathLst>
            <a:path>
              <a:moveTo>
                <a:pt x="1004305" y="0"/>
              </a:moveTo>
              <a:lnTo>
                <a:pt x="1004305" y="676453"/>
              </a:lnTo>
              <a:lnTo>
                <a:pt x="0" y="676453"/>
              </a:lnTo>
              <a:lnTo>
                <a:pt x="0" y="763604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D72FA4-0A02-4D07-B8D5-4E54BE3F7A22}">
      <dsp:nvSpPr>
        <dsp:cNvPr id="0" name=""/>
        <dsp:cNvSpPr/>
      </dsp:nvSpPr>
      <dsp:spPr>
        <a:xfrm>
          <a:off x="6819217" y="3021630"/>
          <a:ext cx="91440" cy="7636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63604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4928DB-B180-4B4B-958F-38C476028E57}">
      <dsp:nvSpPr>
        <dsp:cNvPr id="0" name=""/>
        <dsp:cNvSpPr/>
      </dsp:nvSpPr>
      <dsp:spPr>
        <a:xfrm>
          <a:off x="7537240" y="4200236"/>
          <a:ext cx="124500" cy="3818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802"/>
              </a:lnTo>
              <a:lnTo>
                <a:pt x="124500" y="38180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915D21-6F42-4C1F-AD26-6AA590DD77E8}">
      <dsp:nvSpPr>
        <dsp:cNvPr id="0" name=""/>
        <dsp:cNvSpPr/>
      </dsp:nvSpPr>
      <dsp:spPr>
        <a:xfrm>
          <a:off x="6864937" y="3021630"/>
          <a:ext cx="1004305" cy="7636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6453"/>
              </a:lnTo>
              <a:lnTo>
                <a:pt x="1004305" y="676453"/>
              </a:lnTo>
              <a:lnTo>
                <a:pt x="1004305" y="763604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AD6208-3E12-43C3-9314-859CA984BAE3}">
      <dsp:nvSpPr>
        <dsp:cNvPr id="0" name=""/>
        <dsp:cNvSpPr/>
      </dsp:nvSpPr>
      <dsp:spPr>
        <a:xfrm>
          <a:off x="6362784" y="2432326"/>
          <a:ext cx="502152" cy="1743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150"/>
              </a:lnTo>
              <a:lnTo>
                <a:pt x="502152" y="87150"/>
              </a:lnTo>
              <a:lnTo>
                <a:pt x="502152" y="17430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334A11-FEAC-458C-9282-1722CC4B8D55}">
      <dsp:nvSpPr>
        <dsp:cNvPr id="0" name=""/>
        <dsp:cNvSpPr/>
      </dsp:nvSpPr>
      <dsp:spPr>
        <a:xfrm>
          <a:off x="6362784" y="2432326"/>
          <a:ext cx="2259686" cy="1743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150"/>
              </a:lnTo>
              <a:lnTo>
                <a:pt x="2259686" y="87150"/>
              </a:lnTo>
              <a:lnTo>
                <a:pt x="2259686" y="17430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90FD8A-68A3-4CAC-A5CE-D0E5DC0422AA}">
      <dsp:nvSpPr>
        <dsp:cNvPr id="0" name=""/>
        <dsp:cNvSpPr/>
      </dsp:nvSpPr>
      <dsp:spPr>
        <a:xfrm>
          <a:off x="8371395" y="3021630"/>
          <a:ext cx="1255381" cy="174300"/>
        </a:xfrm>
        <a:custGeom>
          <a:avLst/>
          <a:gdLst/>
          <a:ahLst/>
          <a:cxnLst/>
          <a:rect l="0" t="0" r="0" b="0"/>
          <a:pathLst>
            <a:path>
              <a:moveTo>
                <a:pt x="1255381" y="0"/>
              </a:moveTo>
              <a:lnTo>
                <a:pt x="1255381" y="87150"/>
              </a:lnTo>
              <a:lnTo>
                <a:pt x="0" y="87150"/>
              </a:lnTo>
              <a:lnTo>
                <a:pt x="0" y="17430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F2BF87-1C95-44A6-804A-14622D06DBAA}">
      <dsp:nvSpPr>
        <dsp:cNvPr id="0" name=""/>
        <dsp:cNvSpPr/>
      </dsp:nvSpPr>
      <dsp:spPr>
        <a:xfrm>
          <a:off x="9329980" y="3610933"/>
          <a:ext cx="91440" cy="38180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1802"/>
              </a:lnTo>
              <a:lnTo>
                <a:pt x="132870" y="38180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760EEB-A6E3-4834-B99C-D44A5B110735}">
      <dsp:nvSpPr>
        <dsp:cNvPr id="0" name=""/>
        <dsp:cNvSpPr/>
      </dsp:nvSpPr>
      <dsp:spPr>
        <a:xfrm>
          <a:off x="9043698" y="4789539"/>
          <a:ext cx="124500" cy="3818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802"/>
              </a:lnTo>
              <a:lnTo>
                <a:pt x="124500" y="38180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68483E-6F62-4230-98C9-93B72FB686DE}">
      <dsp:nvSpPr>
        <dsp:cNvPr id="0" name=""/>
        <dsp:cNvSpPr/>
      </dsp:nvSpPr>
      <dsp:spPr>
        <a:xfrm>
          <a:off x="9329980" y="3610933"/>
          <a:ext cx="91440" cy="7636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63604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0830A9-B756-4F43-9358-A45847E71536}">
      <dsp:nvSpPr>
        <dsp:cNvPr id="0" name=""/>
        <dsp:cNvSpPr/>
      </dsp:nvSpPr>
      <dsp:spPr>
        <a:xfrm>
          <a:off x="9375700" y="3021630"/>
          <a:ext cx="251076" cy="174300"/>
        </a:xfrm>
        <a:custGeom>
          <a:avLst/>
          <a:gdLst/>
          <a:ahLst/>
          <a:cxnLst/>
          <a:rect l="0" t="0" r="0" b="0"/>
          <a:pathLst>
            <a:path>
              <a:moveTo>
                <a:pt x="251076" y="0"/>
              </a:moveTo>
              <a:lnTo>
                <a:pt x="251076" y="87150"/>
              </a:lnTo>
              <a:lnTo>
                <a:pt x="0" y="87150"/>
              </a:lnTo>
              <a:lnTo>
                <a:pt x="0" y="17430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DDEE1D-FFC7-4109-AF97-2CF0EA36A0B9}">
      <dsp:nvSpPr>
        <dsp:cNvPr id="0" name=""/>
        <dsp:cNvSpPr/>
      </dsp:nvSpPr>
      <dsp:spPr>
        <a:xfrm>
          <a:off x="10550156" y="4200236"/>
          <a:ext cx="124500" cy="3818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802"/>
              </a:lnTo>
              <a:lnTo>
                <a:pt x="124500" y="38180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6A87B4-86E7-43CA-8631-A3FB9EF5804C}">
      <dsp:nvSpPr>
        <dsp:cNvPr id="0" name=""/>
        <dsp:cNvSpPr/>
      </dsp:nvSpPr>
      <dsp:spPr>
        <a:xfrm>
          <a:off x="10836438" y="3610933"/>
          <a:ext cx="91440" cy="17430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430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155466-76DA-4615-A478-78F79AFBB81F}">
      <dsp:nvSpPr>
        <dsp:cNvPr id="0" name=""/>
        <dsp:cNvSpPr/>
      </dsp:nvSpPr>
      <dsp:spPr>
        <a:xfrm>
          <a:off x="9626776" y="3021630"/>
          <a:ext cx="1255381" cy="1743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150"/>
              </a:lnTo>
              <a:lnTo>
                <a:pt x="1255381" y="87150"/>
              </a:lnTo>
              <a:lnTo>
                <a:pt x="1255381" y="17430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1A3E39-50A8-4EA7-9B61-F4EB4DBE8230}">
      <dsp:nvSpPr>
        <dsp:cNvPr id="0" name=""/>
        <dsp:cNvSpPr/>
      </dsp:nvSpPr>
      <dsp:spPr>
        <a:xfrm>
          <a:off x="6362784" y="2432326"/>
          <a:ext cx="3263992" cy="1743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150"/>
              </a:lnTo>
              <a:lnTo>
                <a:pt x="3263992" y="87150"/>
              </a:lnTo>
              <a:lnTo>
                <a:pt x="3263992" y="17430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66EEBF-70A3-41E1-80AC-3560E9696E9F}">
      <dsp:nvSpPr>
        <dsp:cNvPr id="0" name=""/>
        <dsp:cNvSpPr/>
      </dsp:nvSpPr>
      <dsp:spPr>
        <a:xfrm>
          <a:off x="6317064" y="1253720"/>
          <a:ext cx="91440" cy="7636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63604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5EC859-7248-4FBE-AAC0-34E59A4B5E3A}">
      <dsp:nvSpPr>
        <dsp:cNvPr id="0" name=""/>
        <dsp:cNvSpPr/>
      </dsp:nvSpPr>
      <dsp:spPr>
        <a:xfrm>
          <a:off x="6317064" y="664417"/>
          <a:ext cx="91440" cy="17430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4300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152AFF-C99A-47B3-9BD3-359B73A6B85C}">
      <dsp:nvSpPr>
        <dsp:cNvPr id="0" name=""/>
        <dsp:cNvSpPr/>
      </dsp:nvSpPr>
      <dsp:spPr>
        <a:xfrm>
          <a:off x="5875281" y="393"/>
          <a:ext cx="975006" cy="664024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>
              <a:solidFill>
                <a:schemeClr val="tx1"/>
              </a:solidFill>
            </a:rPr>
            <a:t>Residents of the Town of Seymour</a:t>
          </a:r>
          <a:endParaRPr lang="en-US" sz="800" b="1" kern="1200" dirty="0">
            <a:solidFill>
              <a:schemeClr val="tx1"/>
            </a:solidFill>
          </a:endParaRPr>
        </a:p>
      </dsp:txBody>
      <dsp:txXfrm>
        <a:off x="5875281" y="393"/>
        <a:ext cx="975006" cy="664024"/>
      </dsp:txXfrm>
    </dsp:sp>
    <dsp:sp modelId="{EB12E4D8-E7F1-4C62-B520-31141AFC5A55}">
      <dsp:nvSpPr>
        <dsp:cNvPr id="0" name=""/>
        <dsp:cNvSpPr/>
      </dsp:nvSpPr>
      <dsp:spPr>
        <a:xfrm>
          <a:off x="5947782" y="838718"/>
          <a:ext cx="830004" cy="415002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>
              <a:solidFill>
                <a:schemeClr val="tx1"/>
              </a:solidFill>
            </a:rPr>
            <a:t>First Selectwoman</a:t>
          </a:r>
          <a:endParaRPr lang="en-US" sz="800" b="1" kern="1200" dirty="0">
            <a:solidFill>
              <a:schemeClr val="tx1"/>
            </a:solidFill>
          </a:endParaRPr>
        </a:p>
      </dsp:txBody>
      <dsp:txXfrm>
        <a:off x="5947782" y="838718"/>
        <a:ext cx="830004" cy="415002"/>
      </dsp:txXfrm>
    </dsp:sp>
    <dsp:sp modelId="{3DA5AB59-C267-47E9-AE7C-DA1FE3070ABA}">
      <dsp:nvSpPr>
        <dsp:cNvPr id="0" name=""/>
        <dsp:cNvSpPr/>
      </dsp:nvSpPr>
      <dsp:spPr>
        <a:xfrm>
          <a:off x="5947782" y="2017324"/>
          <a:ext cx="830004" cy="415002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>
              <a:solidFill>
                <a:schemeClr val="tx1"/>
              </a:solidFill>
            </a:rPr>
            <a:t>Chief Administrative Officer</a:t>
          </a:r>
          <a:endParaRPr lang="en-US" sz="800" b="1" kern="1200" dirty="0">
            <a:solidFill>
              <a:schemeClr val="tx1"/>
            </a:solidFill>
          </a:endParaRPr>
        </a:p>
      </dsp:txBody>
      <dsp:txXfrm>
        <a:off x="5947782" y="2017324"/>
        <a:ext cx="830004" cy="415002"/>
      </dsp:txXfrm>
    </dsp:sp>
    <dsp:sp modelId="{5C31FE9B-3F5A-4E1D-AFA4-17A6568C8014}">
      <dsp:nvSpPr>
        <dsp:cNvPr id="0" name=""/>
        <dsp:cNvSpPr/>
      </dsp:nvSpPr>
      <dsp:spPr>
        <a:xfrm>
          <a:off x="9211774" y="2606627"/>
          <a:ext cx="830004" cy="415002"/>
        </a:xfrm>
        <a:prstGeom prst="rect">
          <a:avLst/>
        </a:prstGeom>
        <a:solidFill>
          <a:schemeClr val="accent6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>
              <a:solidFill>
                <a:schemeClr val="tx1"/>
              </a:solidFill>
            </a:rPr>
            <a:t>Director of Operations</a:t>
          </a:r>
          <a:endParaRPr lang="en-US" sz="800" b="1" kern="1200" dirty="0">
            <a:solidFill>
              <a:schemeClr val="tx1"/>
            </a:solidFill>
          </a:endParaRPr>
        </a:p>
      </dsp:txBody>
      <dsp:txXfrm>
        <a:off x="9211774" y="2606627"/>
        <a:ext cx="830004" cy="415002"/>
      </dsp:txXfrm>
    </dsp:sp>
    <dsp:sp modelId="{E142F3E6-8201-4223-8776-EBCD81CFEE91}">
      <dsp:nvSpPr>
        <dsp:cNvPr id="0" name=""/>
        <dsp:cNvSpPr/>
      </dsp:nvSpPr>
      <dsp:spPr>
        <a:xfrm>
          <a:off x="10467156" y="3195930"/>
          <a:ext cx="830004" cy="415002"/>
        </a:xfrm>
        <a:prstGeom prst="rect">
          <a:avLst/>
        </a:prstGeom>
        <a:solidFill>
          <a:schemeClr val="accent6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>
              <a:solidFill>
                <a:schemeClr val="tx1"/>
              </a:solidFill>
            </a:rPr>
            <a:t>Facilities Director</a:t>
          </a:r>
          <a:endParaRPr lang="en-US" sz="800" b="1" kern="1200" dirty="0">
            <a:solidFill>
              <a:schemeClr val="tx1"/>
            </a:solidFill>
          </a:endParaRPr>
        </a:p>
      </dsp:txBody>
      <dsp:txXfrm>
        <a:off x="10467156" y="3195930"/>
        <a:ext cx="830004" cy="415002"/>
      </dsp:txXfrm>
    </dsp:sp>
    <dsp:sp modelId="{0BA7306D-BBE8-4BB4-A4C0-E63042CD9C2D}">
      <dsp:nvSpPr>
        <dsp:cNvPr id="0" name=""/>
        <dsp:cNvSpPr/>
      </dsp:nvSpPr>
      <dsp:spPr>
        <a:xfrm>
          <a:off x="10467156" y="3785234"/>
          <a:ext cx="830004" cy="415002"/>
        </a:xfrm>
        <a:prstGeom prst="rect">
          <a:avLst/>
        </a:prstGeom>
        <a:solidFill>
          <a:schemeClr val="accent6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>
              <a:solidFill>
                <a:schemeClr val="tx1"/>
              </a:solidFill>
            </a:rPr>
            <a:t>Head Custodian</a:t>
          </a:r>
          <a:endParaRPr lang="en-US" sz="800" b="1" kern="1200" dirty="0">
            <a:solidFill>
              <a:schemeClr val="tx1"/>
            </a:solidFill>
          </a:endParaRPr>
        </a:p>
      </dsp:txBody>
      <dsp:txXfrm>
        <a:off x="10467156" y="3785234"/>
        <a:ext cx="830004" cy="415002"/>
      </dsp:txXfrm>
    </dsp:sp>
    <dsp:sp modelId="{8127DBEE-32F5-4F4F-8773-DE86C5A811DD}">
      <dsp:nvSpPr>
        <dsp:cNvPr id="0" name=""/>
        <dsp:cNvSpPr/>
      </dsp:nvSpPr>
      <dsp:spPr>
        <a:xfrm>
          <a:off x="10674657" y="4374537"/>
          <a:ext cx="830004" cy="415002"/>
        </a:xfrm>
        <a:prstGeom prst="rect">
          <a:avLst/>
        </a:prstGeom>
        <a:solidFill>
          <a:schemeClr val="accent6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>
              <a:solidFill>
                <a:schemeClr val="tx1"/>
              </a:solidFill>
            </a:rPr>
            <a:t>Building Custodians (2)</a:t>
          </a:r>
          <a:endParaRPr lang="en-US" sz="800" b="1" kern="1200" dirty="0">
            <a:solidFill>
              <a:schemeClr val="tx1"/>
            </a:solidFill>
          </a:endParaRPr>
        </a:p>
      </dsp:txBody>
      <dsp:txXfrm>
        <a:off x="10674657" y="4374537"/>
        <a:ext cx="830004" cy="415002"/>
      </dsp:txXfrm>
    </dsp:sp>
    <dsp:sp modelId="{6DFFAE68-FE38-4882-8541-4D8E19C05AD6}">
      <dsp:nvSpPr>
        <dsp:cNvPr id="0" name=""/>
        <dsp:cNvSpPr/>
      </dsp:nvSpPr>
      <dsp:spPr>
        <a:xfrm>
          <a:off x="8960698" y="3195930"/>
          <a:ext cx="830004" cy="415002"/>
        </a:xfrm>
        <a:prstGeom prst="rect">
          <a:avLst/>
        </a:prstGeom>
        <a:solidFill>
          <a:schemeClr val="accent6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>
              <a:solidFill>
                <a:schemeClr val="tx1"/>
              </a:solidFill>
            </a:rPr>
            <a:t>Public Works Director</a:t>
          </a:r>
          <a:endParaRPr lang="en-US" sz="800" b="1" kern="1200" dirty="0">
            <a:solidFill>
              <a:schemeClr val="tx1"/>
            </a:solidFill>
          </a:endParaRPr>
        </a:p>
      </dsp:txBody>
      <dsp:txXfrm>
        <a:off x="8960698" y="3195930"/>
        <a:ext cx="830004" cy="415002"/>
      </dsp:txXfrm>
    </dsp:sp>
    <dsp:sp modelId="{820AF7EC-74F7-4409-8F8F-4D7ABFD710AE}">
      <dsp:nvSpPr>
        <dsp:cNvPr id="0" name=""/>
        <dsp:cNvSpPr/>
      </dsp:nvSpPr>
      <dsp:spPr>
        <a:xfrm>
          <a:off x="8960698" y="4374537"/>
          <a:ext cx="830004" cy="415002"/>
        </a:xfrm>
        <a:prstGeom prst="rect">
          <a:avLst/>
        </a:prstGeom>
        <a:solidFill>
          <a:schemeClr val="accent6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>
              <a:solidFill>
                <a:schemeClr val="tx1"/>
              </a:solidFill>
            </a:rPr>
            <a:t>Public Works Foreman</a:t>
          </a:r>
          <a:endParaRPr lang="en-US" sz="800" b="1" kern="1200" dirty="0">
            <a:solidFill>
              <a:schemeClr val="tx1"/>
            </a:solidFill>
          </a:endParaRPr>
        </a:p>
      </dsp:txBody>
      <dsp:txXfrm>
        <a:off x="8960698" y="4374537"/>
        <a:ext cx="830004" cy="415002"/>
      </dsp:txXfrm>
    </dsp:sp>
    <dsp:sp modelId="{E8FC62EB-D762-4D1C-89FD-FFEA1847EC25}">
      <dsp:nvSpPr>
        <dsp:cNvPr id="0" name=""/>
        <dsp:cNvSpPr/>
      </dsp:nvSpPr>
      <dsp:spPr>
        <a:xfrm>
          <a:off x="9168199" y="4963840"/>
          <a:ext cx="830004" cy="415002"/>
        </a:xfrm>
        <a:prstGeom prst="rect">
          <a:avLst/>
        </a:prstGeom>
        <a:solidFill>
          <a:schemeClr val="accent6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>
              <a:solidFill>
                <a:schemeClr val="tx1"/>
              </a:solidFill>
            </a:rPr>
            <a:t>DPW Drivers and Laborers</a:t>
          </a:r>
          <a:endParaRPr lang="en-US" sz="800" b="1" kern="1200" dirty="0">
            <a:solidFill>
              <a:schemeClr val="tx1"/>
            </a:solidFill>
          </a:endParaRPr>
        </a:p>
      </dsp:txBody>
      <dsp:txXfrm>
        <a:off x="9168199" y="4963840"/>
        <a:ext cx="830004" cy="415002"/>
      </dsp:txXfrm>
    </dsp:sp>
    <dsp:sp modelId="{C8A3E682-133E-4FA1-A701-8B3A1AA4C643}">
      <dsp:nvSpPr>
        <dsp:cNvPr id="0" name=""/>
        <dsp:cNvSpPr/>
      </dsp:nvSpPr>
      <dsp:spPr>
        <a:xfrm>
          <a:off x="9462851" y="3785234"/>
          <a:ext cx="830004" cy="415002"/>
        </a:xfrm>
        <a:prstGeom prst="rect">
          <a:avLst/>
        </a:prstGeom>
        <a:solidFill>
          <a:schemeClr val="accent6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>
              <a:solidFill>
                <a:schemeClr val="tx1"/>
              </a:solidFill>
            </a:rPr>
            <a:t>Public Works Assistant</a:t>
          </a:r>
          <a:endParaRPr lang="en-US" sz="800" b="1" kern="1200" dirty="0">
            <a:solidFill>
              <a:schemeClr val="tx1"/>
            </a:solidFill>
          </a:endParaRPr>
        </a:p>
      </dsp:txBody>
      <dsp:txXfrm>
        <a:off x="9462851" y="3785234"/>
        <a:ext cx="830004" cy="415002"/>
      </dsp:txXfrm>
    </dsp:sp>
    <dsp:sp modelId="{64142894-122B-4C7C-8E02-10C6E321A077}">
      <dsp:nvSpPr>
        <dsp:cNvPr id="0" name=""/>
        <dsp:cNvSpPr/>
      </dsp:nvSpPr>
      <dsp:spPr>
        <a:xfrm>
          <a:off x="7956393" y="3195930"/>
          <a:ext cx="830004" cy="415002"/>
        </a:xfrm>
        <a:prstGeom prst="rect">
          <a:avLst/>
        </a:prstGeom>
        <a:solidFill>
          <a:schemeClr val="accent6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i="0" kern="1200" baseline="0" dirty="0" smtClean="0">
              <a:solidFill>
                <a:schemeClr val="tx1"/>
              </a:solidFill>
            </a:rPr>
            <a:t>Manager</a:t>
          </a:r>
          <a:r>
            <a:rPr lang="en-US" sz="800" b="1" i="0" kern="1200" dirty="0" smtClean="0">
              <a:solidFill>
                <a:schemeClr val="tx1"/>
              </a:solidFill>
            </a:rPr>
            <a:t> of Operations and Grants</a:t>
          </a:r>
          <a:endParaRPr lang="en-US" sz="800" b="1" i="0" kern="1200" dirty="0">
            <a:solidFill>
              <a:schemeClr val="tx1"/>
            </a:solidFill>
          </a:endParaRPr>
        </a:p>
      </dsp:txBody>
      <dsp:txXfrm>
        <a:off x="7956393" y="3195930"/>
        <a:ext cx="830004" cy="415002"/>
      </dsp:txXfrm>
    </dsp:sp>
    <dsp:sp modelId="{231F30B6-511E-4DB8-B0E6-D1DC8E029596}">
      <dsp:nvSpPr>
        <dsp:cNvPr id="0" name=""/>
        <dsp:cNvSpPr/>
      </dsp:nvSpPr>
      <dsp:spPr>
        <a:xfrm>
          <a:off x="8207469" y="2606627"/>
          <a:ext cx="830004" cy="415002"/>
        </a:xfrm>
        <a:prstGeom prst="rect">
          <a:avLst/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>
              <a:solidFill>
                <a:schemeClr val="tx1"/>
              </a:solidFill>
            </a:rPr>
            <a:t>Director of Information Technology</a:t>
          </a:r>
          <a:endParaRPr lang="en-US" sz="800" b="1" kern="1200" dirty="0">
            <a:solidFill>
              <a:schemeClr val="tx1"/>
            </a:solidFill>
          </a:endParaRPr>
        </a:p>
      </dsp:txBody>
      <dsp:txXfrm>
        <a:off x="8207469" y="2606627"/>
        <a:ext cx="830004" cy="415002"/>
      </dsp:txXfrm>
    </dsp:sp>
    <dsp:sp modelId="{EBCF27E7-58F4-4A7C-8A58-32C64417BC38}">
      <dsp:nvSpPr>
        <dsp:cNvPr id="0" name=""/>
        <dsp:cNvSpPr/>
      </dsp:nvSpPr>
      <dsp:spPr>
        <a:xfrm>
          <a:off x="6449935" y="2606627"/>
          <a:ext cx="830004" cy="415002"/>
        </a:xfrm>
        <a:prstGeom prst="rect">
          <a:avLst/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>
              <a:solidFill>
                <a:schemeClr val="tx1"/>
              </a:solidFill>
            </a:rPr>
            <a:t>Community Services Director</a:t>
          </a:r>
          <a:endParaRPr lang="en-US" sz="800" b="1" kern="1200" dirty="0">
            <a:solidFill>
              <a:schemeClr val="tx1"/>
            </a:solidFill>
          </a:endParaRPr>
        </a:p>
      </dsp:txBody>
      <dsp:txXfrm>
        <a:off x="6449935" y="2606627"/>
        <a:ext cx="830004" cy="415002"/>
      </dsp:txXfrm>
    </dsp:sp>
    <dsp:sp modelId="{28EE89EF-4885-4CBD-B44B-83C1D025C797}">
      <dsp:nvSpPr>
        <dsp:cNvPr id="0" name=""/>
        <dsp:cNvSpPr/>
      </dsp:nvSpPr>
      <dsp:spPr>
        <a:xfrm>
          <a:off x="7454240" y="3785234"/>
          <a:ext cx="830004" cy="41500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>
              <a:solidFill>
                <a:schemeClr val="tx1"/>
              </a:solidFill>
            </a:rPr>
            <a:t>Senior Services Program Coordinator</a:t>
          </a:r>
          <a:endParaRPr lang="en-US" sz="800" b="1" kern="1200" dirty="0">
            <a:solidFill>
              <a:schemeClr val="tx1"/>
            </a:solidFill>
          </a:endParaRPr>
        </a:p>
      </dsp:txBody>
      <dsp:txXfrm>
        <a:off x="7454240" y="3785234"/>
        <a:ext cx="830004" cy="415002"/>
      </dsp:txXfrm>
    </dsp:sp>
    <dsp:sp modelId="{77EAB6AC-B7F5-4965-B5CF-3F76C83EB191}">
      <dsp:nvSpPr>
        <dsp:cNvPr id="0" name=""/>
        <dsp:cNvSpPr/>
      </dsp:nvSpPr>
      <dsp:spPr>
        <a:xfrm>
          <a:off x="7661741" y="4374537"/>
          <a:ext cx="830004" cy="41500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>
              <a:solidFill>
                <a:schemeClr val="tx1"/>
              </a:solidFill>
            </a:rPr>
            <a:t>Municipal Agent</a:t>
          </a:r>
          <a:endParaRPr lang="en-US" sz="800" b="1" kern="1200" dirty="0">
            <a:solidFill>
              <a:schemeClr val="tx1"/>
            </a:solidFill>
          </a:endParaRPr>
        </a:p>
      </dsp:txBody>
      <dsp:txXfrm>
        <a:off x="7661741" y="4374537"/>
        <a:ext cx="830004" cy="415002"/>
      </dsp:txXfrm>
    </dsp:sp>
    <dsp:sp modelId="{4F2ABDCE-DB73-48BD-AF0B-0E5C50CC2110}">
      <dsp:nvSpPr>
        <dsp:cNvPr id="0" name=""/>
        <dsp:cNvSpPr/>
      </dsp:nvSpPr>
      <dsp:spPr>
        <a:xfrm>
          <a:off x="6449935" y="3785234"/>
          <a:ext cx="830004" cy="41500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>
              <a:solidFill>
                <a:schemeClr val="tx1"/>
              </a:solidFill>
            </a:rPr>
            <a:t>Parks and Rec Program Manager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 dirty="0"/>
        </a:p>
      </dsp:txBody>
      <dsp:txXfrm>
        <a:off x="6449935" y="3785234"/>
        <a:ext cx="830004" cy="415002"/>
      </dsp:txXfrm>
    </dsp:sp>
    <dsp:sp modelId="{31B7DA25-7A10-497A-BF93-C89D1E2E8C99}">
      <dsp:nvSpPr>
        <dsp:cNvPr id="0" name=""/>
        <dsp:cNvSpPr/>
      </dsp:nvSpPr>
      <dsp:spPr>
        <a:xfrm>
          <a:off x="5445629" y="3785234"/>
          <a:ext cx="830004" cy="41500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>
              <a:solidFill>
                <a:schemeClr val="tx1"/>
              </a:solidFill>
            </a:rPr>
            <a:t>Library Director</a:t>
          </a:r>
          <a:endParaRPr lang="en-US" sz="800" b="1" kern="1200" dirty="0">
            <a:solidFill>
              <a:schemeClr val="tx1"/>
            </a:solidFill>
          </a:endParaRPr>
        </a:p>
      </dsp:txBody>
      <dsp:txXfrm>
        <a:off x="5445629" y="3785234"/>
        <a:ext cx="830004" cy="415002"/>
      </dsp:txXfrm>
    </dsp:sp>
    <dsp:sp modelId="{6093F39F-CA0A-40EA-9453-5A8BB4030221}">
      <dsp:nvSpPr>
        <dsp:cNvPr id="0" name=""/>
        <dsp:cNvSpPr/>
      </dsp:nvSpPr>
      <dsp:spPr>
        <a:xfrm>
          <a:off x="5445629" y="4374537"/>
          <a:ext cx="830004" cy="41500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>
              <a:solidFill>
                <a:schemeClr val="tx1"/>
              </a:solidFill>
            </a:rPr>
            <a:t>Assistant Head Librarian</a:t>
          </a:r>
          <a:endParaRPr lang="en-US" sz="800" b="1" kern="1200" dirty="0">
            <a:solidFill>
              <a:schemeClr val="tx1"/>
            </a:solidFill>
          </a:endParaRPr>
        </a:p>
      </dsp:txBody>
      <dsp:txXfrm>
        <a:off x="5445629" y="4374537"/>
        <a:ext cx="830004" cy="415002"/>
      </dsp:txXfrm>
    </dsp:sp>
    <dsp:sp modelId="{735F40B5-51B3-4AEB-B92D-6E45B0F10CD2}">
      <dsp:nvSpPr>
        <dsp:cNvPr id="0" name=""/>
        <dsp:cNvSpPr/>
      </dsp:nvSpPr>
      <dsp:spPr>
        <a:xfrm>
          <a:off x="5653130" y="4963840"/>
          <a:ext cx="830004" cy="41500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>
              <a:solidFill>
                <a:schemeClr val="tx1"/>
              </a:solidFill>
            </a:rPr>
            <a:t>Library Full  Time Staff (….)</a:t>
          </a:r>
          <a:endParaRPr lang="en-US" sz="800" b="1" kern="1200" dirty="0">
            <a:solidFill>
              <a:schemeClr val="tx1"/>
            </a:solidFill>
          </a:endParaRPr>
        </a:p>
      </dsp:txBody>
      <dsp:txXfrm>
        <a:off x="5653130" y="4963840"/>
        <a:ext cx="830004" cy="415002"/>
      </dsp:txXfrm>
    </dsp:sp>
    <dsp:sp modelId="{786090A8-2EE1-40C8-B6F9-FD57EEF562C5}">
      <dsp:nvSpPr>
        <dsp:cNvPr id="0" name=""/>
        <dsp:cNvSpPr/>
      </dsp:nvSpPr>
      <dsp:spPr>
        <a:xfrm>
          <a:off x="5653130" y="5553143"/>
          <a:ext cx="830004" cy="41500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>
              <a:solidFill>
                <a:schemeClr val="tx1"/>
              </a:solidFill>
            </a:rPr>
            <a:t>Part Time Staff and Pages (….)</a:t>
          </a:r>
          <a:endParaRPr lang="en-US" sz="800" b="1" kern="1200" dirty="0">
            <a:solidFill>
              <a:schemeClr val="tx1"/>
            </a:solidFill>
          </a:endParaRPr>
        </a:p>
      </dsp:txBody>
      <dsp:txXfrm>
        <a:off x="5653130" y="5553143"/>
        <a:ext cx="830004" cy="415002"/>
      </dsp:txXfrm>
    </dsp:sp>
    <dsp:sp modelId="{C53FD70E-00C6-4A15-BFC7-70A39A28B51B}">
      <dsp:nvSpPr>
        <dsp:cNvPr id="0" name=""/>
        <dsp:cNvSpPr/>
      </dsp:nvSpPr>
      <dsp:spPr>
        <a:xfrm>
          <a:off x="6952087" y="3195930"/>
          <a:ext cx="830004" cy="41500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>
              <a:solidFill>
                <a:schemeClr val="tx1"/>
              </a:solidFill>
            </a:rPr>
            <a:t>Community Services Assistant</a:t>
          </a:r>
          <a:endParaRPr lang="en-US" sz="800" b="1" kern="1200" dirty="0">
            <a:solidFill>
              <a:schemeClr val="tx1"/>
            </a:solidFill>
          </a:endParaRPr>
        </a:p>
      </dsp:txBody>
      <dsp:txXfrm>
        <a:off x="6952087" y="3195930"/>
        <a:ext cx="830004" cy="415002"/>
      </dsp:txXfrm>
    </dsp:sp>
    <dsp:sp modelId="{3B540CF8-76F1-4615-8360-C6E5A1BE9BE5}">
      <dsp:nvSpPr>
        <dsp:cNvPr id="0" name=""/>
        <dsp:cNvSpPr/>
      </dsp:nvSpPr>
      <dsp:spPr>
        <a:xfrm>
          <a:off x="2683790" y="2606627"/>
          <a:ext cx="830004" cy="415002"/>
        </a:xfrm>
        <a:prstGeom prst="rect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>
              <a:solidFill>
                <a:schemeClr val="tx1"/>
              </a:solidFill>
            </a:rPr>
            <a:t>Director of Land Use and Code  Compliance</a:t>
          </a:r>
          <a:endParaRPr lang="en-US" sz="800" b="1" kern="1200" dirty="0">
            <a:solidFill>
              <a:schemeClr val="tx1"/>
            </a:solidFill>
          </a:endParaRPr>
        </a:p>
      </dsp:txBody>
      <dsp:txXfrm>
        <a:off x="2683790" y="2606627"/>
        <a:ext cx="830004" cy="415002"/>
      </dsp:txXfrm>
    </dsp:sp>
    <dsp:sp modelId="{B65F59DF-4394-4F7F-911F-64A635C42DF6}">
      <dsp:nvSpPr>
        <dsp:cNvPr id="0" name=""/>
        <dsp:cNvSpPr/>
      </dsp:nvSpPr>
      <dsp:spPr>
        <a:xfrm>
          <a:off x="4943477" y="3195930"/>
          <a:ext cx="830004" cy="415002"/>
        </a:xfrm>
        <a:prstGeom prst="rect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>
              <a:solidFill>
                <a:schemeClr val="tx1"/>
              </a:solidFill>
            </a:rPr>
            <a:t>Town Engineer</a:t>
          </a:r>
          <a:endParaRPr lang="en-US" sz="800" b="1" kern="1200" dirty="0">
            <a:solidFill>
              <a:schemeClr val="tx1"/>
            </a:solidFill>
          </a:endParaRPr>
        </a:p>
      </dsp:txBody>
      <dsp:txXfrm>
        <a:off x="4943477" y="3195930"/>
        <a:ext cx="830004" cy="415002"/>
      </dsp:txXfrm>
    </dsp:sp>
    <dsp:sp modelId="{8B78968C-6FF8-4D0E-A7C9-D250AC0B7D02}">
      <dsp:nvSpPr>
        <dsp:cNvPr id="0" name=""/>
        <dsp:cNvSpPr/>
      </dsp:nvSpPr>
      <dsp:spPr>
        <a:xfrm>
          <a:off x="3939171" y="3195930"/>
          <a:ext cx="830004" cy="415002"/>
        </a:xfrm>
        <a:prstGeom prst="rect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>
              <a:solidFill>
                <a:schemeClr val="tx1"/>
              </a:solidFill>
            </a:rPr>
            <a:t>Building Department</a:t>
          </a:r>
          <a:endParaRPr lang="en-US" sz="800" b="1" kern="1200" dirty="0">
            <a:solidFill>
              <a:schemeClr val="tx1"/>
            </a:solidFill>
          </a:endParaRPr>
        </a:p>
      </dsp:txBody>
      <dsp:txXfrm>
        <a:off x="3939171" y="3195930"/>
        <a:ext cx="830004" cy="415002"/>
      </dsp:txXfrm>
    </dsp:sp>
    <dsp:sp modelId="{1085CD81-E82E-40E4-8F96-B34AF1AB9D3F}">
      <dsp:nvSpPr>
        <dsp:cNvPr id="0" name=""/>
        <dsp:cNvSpPr/>
      </dsp:nvSpPr>
      <dsp:spPr>
        <a:xfrm>
          <a:off x="3939171" y="3785234"/>
          <a:ext cx="830004" cy="415002"/>
        </a:xfrm>
        <a:prstGeom prst="rect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>
              <a:solidFill>
                <a:schemeClr val="tx1"/>
              </a:solidFill>
            </a:rPr>
            <a:t>Chief Building Official</a:t>
          </a:r>
          <a:endParaRPr lang="en-US" sz="800" b="1" kern="1200" dirty="0">
            <a:solidFill>
              <a:schemeClr val="tx1"/>
            </a:solidFill>
          </a:endParaRPr>
        </a:p>
      </dsp:txBody>
      <dsp:txXfrm>
        <a:off x="3939171" y="3785234"/>
        <a:ext cx="830004" cy="415002"/>
      </dsp:txXfrm>
    </dsp:sp>
    <dsp:sp modelId="{7ED71AD6-3BED-4B87-91F2-04E058FB23AD}">
      <dsp:nvSpPr>
        <dsp:cNvPr id="0" name=""/>
        <dsp:cNvSpPr/>
      </dsp:nvSpPr>
      <dsp:spPr>
        <a:xfrm>
          <a:off x="4441324" y="4374537"/>
          <a:ext cx="830004" cy="415002"/>
        </a:xfrm>
        <a:prstGeom prst="rect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>
              <a:solidFill>
                <a:schemeClr val="tx1"/>
              </a:solidFill>
            </a:rPr>
            <a:t>Building Aide</a:t>
          </a:r>
          <a:endParaRPr lang="en-US" sz="800" b="1" kern="1200" dirty="0">
            <a:solidFill>
              <a:schemeClr val="tx1"/>
            </a:solidFill>
          </a:endParaRPr>
        </a:p>
      </dsp:txBody>
      <dsp:txXfrm>
        <a:off x="4441324" y="4374537"/>
        <a:ext cx="830004" cy="415002"/>
      </dsp:txXfrm>
    </dsp:sp>
    <dsp:sp modelId="{7121D05A-A43D-4EDB-9897-EE0288A90683}">
      <dsp:nvSpPr>
        <dsp:cNvPr id="0" name=""/>
        <dsp:cNvSpPr/>
      </dsp:nvSpPr>
      <dsp:spPr>
        <a:xfrm>
          <a:off x="2727365" y="3195930"/>
          <a:ext cx="830004" cy="415002"/>
        </a:xfrm>
        <a:prstGeom prst="rect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>
              <a:solidFill>
                <a:schemeClr val="tx1"/>
              </a:solidFill>
            </a:rPr>
            <a:t>Fire Marshal</a:t>
          </a:r>
          <a:endParaRPr lang="en-US" sz="800" b="1" kern="1200" dirty="0">
            <a:solidFill>
              <a:schemeClr val="tx1"/>
            </a:solidFill>
          </a:endParaRPr>
        </a:p>
      </dsp:txBody>
      <dsp:txXfrm>
        <a:off x="2727365" y="3195930"/>
        <a:ext cx="830004" cy="415002"/>
      </dsp:txXfrm>
    </dsp:sp>
    <dsp:sp modelId="{77D7F27D-5049-4E14-93DC-D9AE7DBBDA2F}">
      <dsp:nvSpPr>
        <dsp:cNvPr id="0" name=""/>
        <dsp:cNvSpPr/>
      </dsp:nvSpPr>
      <dsp:spPr>
        <a:xfrm>
          <a:off x="2934866" y="3785234"/>
          <a:ext cx="830004" cy="415002"/>
        </a:xfrm>
        <a:prstGeom prst="rect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i="0" kern="1200" baseline="0" dirty="0" smtClean="0">
              <a:solidFill>
                <a:schemeClr val="tx1"/>
              </a:solidFill>
            </a:rPr>
            <a:t>Deputy Fire Marshall</a:t>
          </a:r>
          <a:endParaRPr lang="en-US" sz="800" b="1" i="0" kern="1200" baseline="0" dirty="0">
            <a:solidFill>
              <a:schemeClr val="tx1"/>
            </a:solidFill>
          </a:endParaRPr>
        </a:p>
      </dsp:txBody>
      <dsp:txXfrm>
        <a:off x="2934866" y="3785234"/>
        <a:ext cx="830004" cy="415002"/>
      </dsp:txXfrm>
    </dsp:sp>
    <dsp:sp modelId="{B2BB50FC-2B14-40B9-9AE9-33B32BF8E044}">
      <dsp:nvSpPr>
        <dsp:cNvPr id="0" name=""/>
        <dsp:cNvSpPr/>
      </dsp:nvSpPr>
      <dsp:spPr>
        <a:xfrm>
          <a:off x="1428408" y="3195930"/>
          <a:ext cx="830004" cy="415002"/>
        </a:xfrm>
        <a:prstGeom prst="rect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>
              <a:solidFill>
                <a:schemeClr val="tx1"/>
              </a:solidFill>
            </a:rPr>
            <a:t>Land Use</a:t>
          </a:r>
          <a:endParaRPr lang="en-US" sz="800" b="1" kern="1200" dirty="0">
            <a:solidFill>
              <a:schemeClr val="tx1"/>
            </a:solidFill>
          </a:endParaRPr>
        </a:p>
      </dsp:txBody>
      <dsp:txXfrm>
        <a:off x="1428408" y="3195930"/>
        <a:ext cx="830004" cy="415002"/>
      </dsp:txXfrm>
    </dsp:sp>
    <dsp:sp modelId="{85BCA3D2-2BEC-47D4-9897-8D4BD550132F}">
      <dsp:nvSpPr>
        <dsp:cNvPr id="0" name=""/>
        <dsp:cNvSpPr/>
      </dsp:nvSpPr>
      <dsp:spPr>
        <a:xfrm>
          <a:off x="1967911" y="4374537"/>
          <a:ext cx="830004" cy="415002"/>
        </a:xfrm>
        <a:prstGeom prst="rect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>
              <a:solidFill>
                <a:schemeClr val="tx1"/>
              </a:solidFill>
            </a:rPr>
            <a:t>Code Enforcement Officer</a:t>
          </a:r>
          <a:endParaRPr lang="en-US" sz="800" b="1" kern="1200" dirty="0">
            <a:solidFill>
              <a:schemeClr val="tx1"/>
            </a:solidFill>
          </a:endParaRPr>
        </a:p>
      </dsp:txBody>
      <dsp:txXfrm>
        <a:off x="1967911" y="4374537"/>
        <a:ext cx="830004" cy="415002"/>
      </dsp:txXfrm>
    </dsp:sp>
    <dsp:sp modelId="{7CFD30B0-5310-4641-82E8-ED9AD377DE61}">
      <dsp:nvSpPr>
        <dsp:cNvPr id="0" name=""/>
        <dsp:cNvSpPr/>
      </dsp:nvSpPr>
      <dsp:spPr>
        <a:xfrm>
          <a:off x="1967911" y="4963840"/>
          <a:ext cx="830004" cy="415002"/>
        </a:xfrm>
        <a:prstGeom prst="rect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>
              <a:solidFill>
                <a:schemeClr val="tx1"/>
              </a:solidFill>
            </a:rPr>
            <a:t>Blight Enforcement Officer</a:t>
          </a:r>
        </a:p>
      </dsp:txBody>
      <dsp:txXfrm>
        <a:off x="1967911" y="4963840"/>
        <a:ext cx="830004" cy="415002"/>
      </dsp:txXfrm>
    </dsp:sp>
    <dsp:sp modelId="{9D29772A-1341-4099-93AF-2115039ABBCC}">
      <dsp:nvSpPr>
        <dsp:cNvPr id="0" name=""/>
        <dsp:cNvSpPr/>
      </dsp:nvSpPr>
      <dsp:spPr>
        <a:xfrm>
          <a:off x="1930561" y="3785234"/>
          <a:ext cx="830004" cy="415002"/>
        </a:xfrm>
        <a:prstGeom prst="rect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b="1" kern="1200" dirty="0" smtClean="0">
            <a:solidFill>
              <a:schemeClr val="tx1"/>
            </a:solidFill>
          </a:endParaRP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>
              <a:solidFill>
                <a:schemeClr val="tx1"/>
              </a:solidFill>
            </a:rPr>
            <a:t>Development and Enforcement Assistant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 dirty="0"/>
        </a:p>
      </dsp:txBody>
      <dsp:txXfrm>
        <a:off x="1930561" y="3785234"/>
        <a:ext cx="830004" cy="415002"/>
      </dsp:txXfrm>
    </dsp:sp>
    <dsp:sp modelId="{9B02F710-2E17-440A-B259-B2DF78BFF18A}">
      <dsp:nvSpPr>
        <dsp:cNvPr id="0" name=""/>
        <dsp:cNvSpPr/>
      </dsp:nvSpPr>
      <dsp:spPr>
        <a:xfrm>
          <a:off x="424103" y="3195930"/>
          <a:ext cx="830004" cy="415002"/>
        </a:xfrm>
        <a:prstGeom prst="rect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>
              <a:solidFill>
                <a:schemeClr val="tx1"/>
              </a:solidFill>
            </a:rPr>
            <a:t>Town Planner</a:t>
          </a:r>
          <a:endParaRPr lang="en-US" sz="800" b="1" kern="1200" dirty="0">
            <a:solidFill>
              <a:schemeClr val="tx1"/>
            </a:solidFill>
          </a:endParaRPr>
        </a:p>
      </dsp:txBody>
      <dsp:txXfrm>
        <a:off x="424103" y="3195930"/>
        <a:ext cx="830004" cy="415002"/>
      </dsp:txXfrm>
    </dsp:sp>
    <dsp:sp modelId="{04806D48-1983-4F12-BC32-77FBC95A713E}">
      <dsp:nvSpPr>
        <dsp:cNvPr id="0" name=""/>
        <dsp:cNvSpPr/>
      </dsp:nvSpPr>
      <dsp:spPr>
        <a:xfrm>
          <a:off x="6449935" y="1428021"/>
          <a:ext cx="830004" cy="415002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>
              <a:solidFill>
                <a:schemeClr val="tx1"/>
              </a:solidFill>
            </a:rPr>
            <a:t>Assistant to the First Selectwoman</a:t>
          </a:r>
          <a:endParaRPr lang="en-US" sz="800" b="1" kern="1200" dirty="0">
            <a:solidFill>
              <a:schemeClr val="tx1"/>
            </a:solidFill>
          </a:endParaRPr>
        </a:p>
      </dsp:txBody>
      <dsp:txXfrm>
        <a:off x="6449935" y="1428021"/>
        <a:ext cx="830004" cy="4150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303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743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393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373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663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119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484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708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928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171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588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29172-4BF7-429F-BA25-7E9D1A4215EE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6EA62-41C5-4F9A-A915-5B0BC739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060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3331" y="0"/>
            <a:ext cx="10829693" cy="119703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1" u="sng" dirty="0" smtClean="0"/>
              <a:t>Town of Seymour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8" name="Content Placeholder 7" descr="Organization Chart" title="SmartArt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1069027"/>
              </p:ext>
            </p:extLst>
          </p:nvPr>
        </p:nvGraphicFramePr>
        <p:xfrm>
          <a:off x="174567" y="831273"/>
          <a:ext cx="11845638" cy="5461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45192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31025" y="0"/>
            <a:ext cx="10571999" cy="119703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1" u="sng" dirty="0" smtClean="0"/>
              <a:t>Town of Seymour – FS Staff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8" name="Content Placeholder 7" descr="Organization Chart" title="SmartArt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274176"/>
              </p:ext>
            </p:extLst>
          </p:nvPr>
        </p:nvGraphicFramePr>
        <p:xfrm>
          <a:off x="174567" y="831273"/>
          <a:ext cx="11845638" cy="5461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3181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89709" y="0"/>
            <a:ext cx="10713315" cy="119703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1" u="sng" dirty="0" smtClean="0"/>
              <a:t>Town of Seymour - Financial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8" name="Content Placeholder 7" descr="Organization Chart" title="SmartArt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0611969"/>
              </p:ext>
            </p:extLst>
          </p:nvPr>
        </p:nvGraphicFramePr>
        <p:xfrm>
          <a:off x="174567" y="831273"/>
          <a:ext cx="11845638" cy="5461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3484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8023" y="0"/>
            <a:ext cx="10705002" cy="119703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1" u="sng" dirty="0" smtClean="0"/>
              <a:t>Town of Seymour - Operations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8" name="Content Placeholder 7" descr="Organization Chart" title="SmartArt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1038180"/>
              </p:ext>
            </p:extLst>
          </p:nvPr>
        </p:nvGraphicFramePr>
        <p:xfrm>
          <a:off x="91440" y="689956"/>
          <a:ext cx="11928765" cy="59685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7540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true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1669306</Value>
      <Value>1669445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2013-01-21T07:54:00+00:00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2029-01-01T08:00:00+00:00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ApprovalLog xmlns="4873beb7-5857-4685-be1f-d57550cc96cc" xsi:nil="true"/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TP104001058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875887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LocMarketGroupTiers2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REDMOND\kristaa</DisplayName>
        <AccountId>136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15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7CCCEA7-1327-49DD-AC35-4264F7CCB5D7}">
  <ds:schemaRefs>
    <ds:schemaRef ds:uri="http://schemas.microsoft.com/office/2006/documentManagement/types"/>
    <ds:schemaRef ds:uri="http://schemas.openxmlformats.org/package/2006/metadata/core-properties"/>
    <ds:schemaRef ds:uri="4873beb7-5857-4685-be1f-d57550cc96cc"/>
    <ds:schemaRef ds:uri="http://purl.org/dc/dcmitype/"/>
    <ds:schemaRef ds:uri="http://purl.org/dc/terms/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095EAC7E-3670-4A33-88E9-089AAE82E06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ED8FEBD-5ABD-4CF4-8A24-EAAA08BD571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308</Words>
  <Application>Microsoft Office PowerPoint</Application>
  <PresentationFormat>Widescreen</PresentationFormat>
  <Paragraphs>103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Town of Seymour  </vt:lpstr>
      <vt:lpstr>Town of Seymour – FS Staff </vt:lpstr>
      <vt:lpstr>Town of Seymour - Financial </vt:lpstr>
      <vt:lpstr>Town of Seymour - Operations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2024-08-15T17:53:00Z</dcterms:created>
  <dcterms:modified xsi:type="dcterms:W3CDTF">2025-05-07T19:48:58Z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